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28.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29.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0.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31.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32.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33.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3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35.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36.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37.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38.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39.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40.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41.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42.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461" r:id="rId2"/>
    <p:sldId id="462" r:id="rId3"/>
    <p:sldId id="463" r:id="rId4"/>
    <p:sldId id="464" r:id="rId5"/>
    <p:sldId id="465" r:id="rId6"/>
    <p:sldId id="467" r:id="rId7"/>
    <p:sldId id="494" r:id="rId8"/>
    <p:sldId id="495" r:id="rId9"/>
    <p:sldId id="496" r:id="rId10"/>
    <p:sldId id="498" r:id="rId11"/>
    <p:sldId id="518" r:id="rId12"/>
    <p:sldId id="520" r:id="rId13"/>
    <p:sldId id="519" r:id="rId14"/>
    <p:sldId id="469" r:id="rId15"/>
    <p:sldId id="500" r:id="rId16"/>
    <p:sldId id="530" r:id="rId17"/>
    <p:sldId id="531" r:id="rId18"/>
    <p:sldId id="532" r:id="rId19"/>
    <p:sldId id="504" r:id="rId20"/>
    <p:sldId id="521" r:id="rId21"/>
    <p:sldId id="522" r:id="rId22"/>
    <p:sldId id="523" r:id="rId23"/>
    <p:sldId id="470" r:id="rId24"/>
    <p:sldId id="525" r:id="rId25"/>
    <p:sldId id="526" r:id="rId26"/>
    <p:sldId id="527" r:id="rId27"/>
    <p:sldId id="505" r:id="rId28"/>
    <p:sldId id="535" r:id="rId29"/>
    <p:sldId id="536" r:id="rId30"/>
    <p:sldId id="540" r:id="rId31"/>
    <p:sldId id="528" r:id="rId32"/>
    <p:sldId id="507" r:id="rId33"/>
    <p:sldId id="508" r:id="rId34"/>
    <p:sldId id="517" r:id="rId35"/>
    <p:sldId id="516" r:id="rId36"/>
    <p:sldId id="515" r:id="rId37"/>
    <p:sldId id="514" r:id="rId38"/>
    <p:sldId id="513" r:id="rId39"/>
    <p:sldId id="533" r:id="rId40"/>
    <p:sldId id="534" r:id="rId41"/>
    <p:sldId id="529" r:id="rId42"/>
    <p:sldId id="509" r:id="rId4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2)P2P借貸" id="{CE27559B-7EC4-415A-B85D-0AFC977F8CE1}">
          <p14:sldIdLst>
            <p14:sldId id="461"/>
            <p14:sldId id="462"/>
            <p14:sldId id="463"/>
            <p14:sldId id="464"/>
            <p14:sldId id="465"/>
            <p14:sldId id="467"/>
            <p14:sldId id="494"/>
            <p14:sldId id="495"/>
            <p14:sldId id="496"/>
            <p14:sldId id="498"/>
            <p14:sldId id="518"/>
            <p14:sldId id="520"/>
            <p14:sldId id="519"/>
            <p14:sldId id="469"/>
            <p14:sldId id="500"/>
            <p14:sldId id="530"/>
            <p14:sldId id="531"/>
            <p14:sldId id="532"/>
            <p14:sldId id="504"/>
            <p14:sldId id="521"/>
            <p14:sldId id="522"/>
            <p14:sldId id="523"/>
            <p14:sldId id="470"/>
            <p14:sldId id="525"/>
            <p14:sldId id="526"/>
            <p14:sldId id="527"/>
            <p14:sldId id="505"/>
            <p14:sldId id="535"/>
            <p14:sldId id="536"/>
            <p14:sldId id="540"/>
            <p14:sldId id="528"/>
            <p14:sldId id="507"/>
            <p14:sldId id="508"/>
            <p14:sldId id="517"/>
            <p14:sldId id="516"/>
            <p14:sldId id="515"/>
            <p14:sldId id="514"/>
            <p14:sldId id="513"/>
            <p14:sldId id="533"/>
            <p14:sldId id="534"/>
            <p14:sldId id="529"/>
            <p14:sldId id="509"/>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93" autoAdjust="0"/>
  </p:normalViewPr>
  <p:slideViewPr>
    <p:cSldViewPr snapToGrid="0">
      <p:cViewPr>
        <p:scale>
          <a:sx n="63" d="100"/>
          <a:sy n="63" d="100"/>
        </p:scale>
        <p:origin x="-43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616A7A5-7259-446C-B7EE-6E02FA0C0B62}"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13A3B3D2-F03C-4662-8F1C-4993BE7CA007}"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A7D05AE3-6408-4D19-8CC2-E48AD9096D13}"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1B3D651-AA4E-4A50-AC49-7799A405F4F5}" type="presOf" srcId="{FE62C0D6-7716-4F07-8A32-C1981493321E}" destId="{E90DA5B7-A9FA-4C23-963F-7930D037E7E4}" srcOrd="0" destOrd="0" presId="urn:microsoft.com/office/officeart/2005/8/layout/hChevron3"/>
    <dgm:cxn modelId="{7BC0AA70-AB59-4065-BFD2-B15AD5CB4F93}"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4DA6BFF-4120-44EF-964A-98A776C84C0D}" type="presOf" srcId="{5FF2D4FE-A551-4F3F-AAC9-90D5FFA8619A}" destId="{565F66ED-5189-46DB-A579-BEA28FE6D986}" srcOrd="0" destOrd="0" presId="urn:microsoft.com/office/officeart/2005/8/layout/hChevron3"/>
    <dgm:cxn modelId="{C2035D9F-39F2-431E-8814-3E68749A0E31}" type="presParOf" srcId="{AFF030F6-8D1D-42AA-8527-70CC9827071F}" destId="{371DF444-DDBC-427E-9FEE-DFE4E6239109}" srcOrd="0" destOrd="0" presId="urn:microsoft.com/office/officeart/2005/8/layout/hChevron3"/>
    <dgm:cxn modelId="{F602D433-7AA6-4287-BDEA-2D864D533B27}" type="presParOf" srcId="{AFF030F6-8D1D-42AA-8527-70CC9827071F}" destId="{ADC953D7-9E50-47BF-933D-60204B80E8FB}" srcOrd="1" destOrd="0" presId="urn:microsoft.com/office/officeart/2005/8/layout/hChevron3"/>
    <dgm:cxn modelId="{0590E36B-A809-41F9-BCF2-FEB0E3E32E80}" type="presParOf" srcId="{AFF030F6-8D1D-42AA-8527-70CC9827071F}" destId="{B6154193-CFF1-422A-A0B1-99E4EAC26EDE}" srcOrd="2" destOrd="0" presId="urn:microsoft.com/office/officeart/2005/8/layout/hChevron3"/>
    <dgm:cxn modelId="{FDAD8D33-A1BA-4ECC-88B3-8AEEC1446DEB}" type="presParOf" srcId="{AFF030F6-8D1D-42AA-8527-70CC9827071F}" destId="{B0D14E24-9419-4779-91B2-FCCDE3A94F4A}" srcOrd="3" destOrd="0" presId="urn:microsoft.com/office/officeart/2005/8/layout/hChevron3"/>
    <dgm:cxn modelId="{12B067FC-3A64-44C8-8811-E092EFB2C94D}" type="presParOf" srcId="{AFF030F6-8D1D-42AA-8527-70CC9827071F}" destId="{565F66ED-5189-46DB-A579-BEA28FE6D986}" srcOrd="4" destOrd="0" presId="urn:microsoft.com/office/officeart/2005/8/layout/hChevron3"/>
    <dgm:cxn modelId="{E25AEC8C-3B0D-4B82-A564-8FB27CE59812}" type="presParOf" srcId="{AFF030F6-8D1D-42AA-8527-70CC9827071F}" destId="{5E46F59D-5DCE-432B-B3A1-0BD5CF2E763E}" srcOrd="5" destOrd="0" presId="urn:microsoft.com/office/officeart/2005/8/layout/hChevron3"/>
    <dgm:cxn modelId="{495BACA4-80BA-423B-95FE-FC3699A0E209}" type="presParOf" srcId="{AFF030F6-8D1D-42AA-8527-70CC9827071F}" destId="{4CE1BAFB-AD98-4868-A469-10A5BFCC62FB}" srcOrd="6" destOrd="0" presId="urn:microsoft.com/office/officeart/2005/8/layout/hChevron3"/>
    <dgm:cxn modelId="{9EC84BA3-5DA3-4267-8B0A-64674EA84B94}" type="presParOf" srcId="{AFF030F6-8D1D-42AA-8527-70CC9827071F}" destId="{D4A6FAAB-8048-431A-808C-023578BE8F34}" srcOrd="7" destOrd="0" presId="urn:microsoft.com/office/officeart/2005/8/layout/hChevron3"/>
    <dgm:cxn modelId="{A8501ABF-4FA0-4263-B337-0B50ACC799D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14AB9F8D-F8F2-4E6B-A8DC-39D0F1D649F5}"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1375701-3375-41A8-9F0C-0FF3884E237B}"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6997245-CD82-4194-99C2-A32ED71998F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EDB76DE-4573-42E3-B1D9-59634709262B}"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95EAD6E-EA01-4A8A-94EC-2D1CBDF592F0}" type="presOf" srcId="{9E0F2420-2F7C-4BC9-B3B1-41D079D7B9BA}" destId="{B6154193-CFF1-422A-A0B1-99E4EAC26EDE}" srcOrd="0" destOrd="0" presId="urn:microsoft.com/office/officeart/2005/8/layout/hChevron3"/>
    <dgm:cxn modelId="{F6AFC13A-1345-4E4A-BCAA-C75D3585F593}" type="presOf" srcId="{11840DCF-704A-4333-851F-70B4FE134E39}" destId="{4CE1BAFB-AD98-4868-A469-10A5BFCC62FB}" srcOrd="0" destOrd="0" presId="urn:microsoft.com/office/officeart/2005/8/layout/hChevron3"/>
    <dgm:cxn modelId="{9A5E4A4B-3F1E-44DA-AD11-234FD40AEDA4}" type="presParOf" srcId="{AFF030F6-8D1D-42AA-8527-70CC9827071F}" destId="{371DF444-DDBC-427E-9FEE-DFE4E6239109}" srcOrd="0" destOrd="0" presId="urn:microsoft.com/office/officeart/2005/8/layout/hChevron3"/>
    <dgm:cxn modelId="{CEA0235E-61BE-4F50-BD06-CC5A4A16DC28}" type="presParOf" srcId="{AFF030F6-8D1D-42AA-8527-70CC9827071F}" destId="{ADC953D7-9E50-47BF-933D-60204B80E8FB}" srcOrd="1" destOrd="0" presId="urn:microsoft.com/office/officeart/2005/8/layout/hChevron3"/>
    <dgm:cxn modelId="{4953F797-28FF-4ACD-8C57-C3283A9EA7EB}" type="presParOf" srcId="{AFF030F6-8D1D-42AA-8527-70CC9827071F}" destId="{B6154193-CFF1-422A-A0B1-99E4EAC26EDE}" srcOrd="2" destOrd="0" presId="urn:microsoft.com/office/officeart/2005/8/layout/hChevron3"/>
    <dgm:cxn modelId="{41EE1723-149A-43E3-8B59-0265E3C307FF}" type="presParOf" srcId="{AFF030F6-8D1D-42AA-8527-70CC9827071F}" destId="{B0D14E24-9419-4779-91B2-FCCDE3A94F4A}" srcOrd="3" destOrd="0" presId="urn:microsoft.com/office/officeart/2005/8/layout/hChevron3"/>
    <dgm:cxn modelId="{153F96E9-3E8A-4783-B947-4FD461301B19}" type="presParOf" srcId="{AFF030F6-8D1D-42AA-8527-70CC9827071F}" destId="{565F66ED-5189-46DB-A579-BEA28FE6D986}" srcOrd="4" destOrd="0" presId="urn:microsoft.com/office/officeart/2005/8/layout/hChevron3"/>
    <dgm:cxn modelId="{E048E0E5-DEB9-4F2F-852F-702BE642C153}" type="presParOf" srcId="{AFF030F6-8D1D-42AA-8527-70CC9827071F}" destId="{5E46F59D-5DCE-432B-B3A1-0BD5CF2E763E}" srcOrd="5" destOrd="0" presId="urn:microsoft.com/office/officeart/2005/8/layout/hChevron3"/>
    <dgm:cxn modelId="{3524388F-75BD-4C79-96CB-16B57BC96AA3}" type="presParOf" srcId="{AFF030F6-8D1D-42AA-8527-70CC9827071F}" destId="{4CE1BAFB-AD98-4868-A469-10A5BFCC62FB}" srcOrd="6" destOrd="0" presId="urn:microsoft.com/office/officeart/2005/8/layout/hChevron3"/>
    <dgm:cxn modelId="{32BF66EB-7BAC-4DE7-9C86-6591F6395FB3}" type="presParOf" srcId="{AFF030F6-8D1D-42AA-8527-70CC9827071F}" destId="{D4A6FAAB-8048-431A-808C-023578BE8F34}" srcOrd="7" destOrd="0" presId="urn:microsoft.com/office/officeart/2005/8/layout/hChevron3"/>
    <dgm:cxn modelId="{32F5AE93-3B07-4DA4-8843-DBD08D02D96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45A339B-28E4-4952-AB1D-167BFCAE2C74}" type="doc">
      <dgm:prSet loTypeId="urn:microsoft.com/office/officeart/2005/8/layout/process4" loCatId="process" qsTypeId="urn:microsoft.com/office/officeart/2005/8/quickstyle/simple1" qsCatId="simple" csTypeId="urn:microsoft.com/office/officeart/2005/8/colors/accent4_2" csCatId="accent4" phldr="1"/>
      <dgm:spPr/>
      <dgm:t>
        <a:bodyPr/>
        <a:lstStyle/>
        <a:p>
          <a:endParaRPr lang="zh-TW" altLang="en-US"/>
        </a:p>
      </dgm:t>
    </dgm:pt>
    <dgm:pt modelId="{5412D645-7CBA-4A61-8875-B55BE13DDFA7}">
      <dgm:prSet phldrT="[文字]"/>
      <dgm:spPr/>
      <dgm:t>
        <a:bodyPr/>
        <a:lstStyle/>
        <a:p>
          <a:r>
            <a:rPr lang="zh-TW" altLang="en-US" dirty="0"/>
            <a:t>選擇平台</a:t>
          </a:r>
        </a:p>
      </dgm:t>
    </dgm:pt>
    <dgm:pt modelId="{8C2DC9D2-D831-4BAC-80F5-E78E0804EEB8}" type="parTrans" cxnId="{9AB8289A-219E-4B0A-9841-3A32C9FD2BD2}">
      <dgm:prSet/>
      <dgm:spPr/>
      <dgm:t>
        <a:bodyPr/>
        <a:lstStyle/>
        <a:p>
          <a:endParaRPr lang="zh-TW" altLang="en-US"/>
        </a:p>
      </dgm:t>
    </dgm:pt>
    <dgm:pt modelId="{4A407D1E-AC1A-4B65-8D92-50F247E35D9E}" type="sibTrans" cxnId="{9AB8289A-219E-4B0A-9841-3A32C9FD2BD2}">
      <dgm:prSet/>
      <dgm:spPr/>
      <dgm:t>
        <a:bodyPr/>
        <a:lstStyle/>
        <a:p>
          <a:endParaRPr lang="zh-TW" altLang="en-US"/>
        </a:p>
      </dgm:t>
    </dgm:pt>
    <dgm:pt modelId="{2FF7A607-1B98-4136-802C-31BF6085523F}">
      <dgm:prSet phldrT="[文字]"/>
      <dgm:spPr/>
      <dgm:t>
        <a:bodyPr/>
        <a:lstStyle/>
        <a:p>
          <a:r>
            <a:rPr lang="zh-TW" altLang="en-US" dirty="0"/>
            <a:t>選擇項目</a:t>
          </a:r>
        </a:p>
      </dgm:t>
    </dgm:pt>
    <dgm:pt modelId="{EB94F664-0F04-4BE3-A2A7-54C453CD4386}" type="parTrans" cxnId="{804EB34C-A3FA-4BDF-B630-B82670436119}">
      <dgm:prSet/>
      <dgm:spPr/>
      <dgm:t>
        <a:bodyPr/>
        <a:lstStyle/>
        <a:p>
          <a:endParaRPr lang="zh-TW" altLang="en-US"/>
        </a:p>
      </dgm:t>
    </dgm:pt>
    <dgm:pt modelId="{B6CD3727-48A5-439C-85D1-BB8B821018E4}" type="sibTrans" cxnId="{804EB34C-A3FA-4BDF-B630-B82670436119}">
      <dgm:prSet/>
      <dgm:spPr/>
      <dgm:t>
        <a:bodyPr/>
        <a:lstStyle/>
        <a:p>
          <a:endParaRPr lang="zh-TW" altLang="en-US"/>
        </a:p>
      </dgm:t>
    </dgm:pt>
    <dgm:pt modelId="{1A98CB84-5F2A-463F-A029-43B68B45CB36}">
      <dgm:prSet phldrT="[文字]"/>
      <dgm:spPr/>
      <dgm:t>
        <a:bodyPr/>
        <a:lstStyle/>
        <a:p>
          <a:r>
            <a:rPr lang="zh-TW" altLang="en-US" dirty="0"/>
            <a:t>等待還款</a:t>
          </a:r>
        </a:p>
      </dgm:t>
    </dgm:pt>
    <dgm:pt modelId="{99D34834-C4FB-4C6E-A31F-7664AD43F24E}" type="parTrans" cxnId="{65D192EC-4DAA-4BEB-8B64-87CB2136B131}">
      <dgm:prSet/>
      <dgm:spPr/>
      <dgm:t>
        <a:bodyPr/>
        <a:lstStyle/>
        <a:p>
          <a:endParaRPr lang="zh-TW" altLang="en-US"/>
        </a:p>
      </dgm:t>
    </dgm:pt>
    <dgm:pt modelId="{7D664379-8EDF-45A6-B1CC-C8C91EF2ACE2}" type="sibTrans" cxnId="{65D192EC-4DAA-4BEB-8B64-87CB2136B131}">
      <dgm:prSet/>
      <dgm:spPr/>
      <dgm:t>
        <a:bodyPr/>
        <a:lstStyle/>
        <a:p>
          <a:endParaRPr lang="zh-TW" altLang="en-US"/>
        </a:p>
      </dgm:t>
    </dgm:pt>
    <dgm:pt modelId="{1BA97ACF-DC4A-48E3-91BF-F2D0FB0E2E31}">
      <dgm:prSet/>
      <dgm:spPr/>
      <dgm:t>
        <a:bodyPr/>
        <a:lstStyle/>
        <a:p>
          <a:r>
            <a:rPr lang="zh-TW" altLang="en-US" dirty="0"/>
            <a:t>註冊、認證</a:t>
          </a:r>
        </a:p>
      </dgm:t>
    </dgm:pt>
    <dgm:pt modelId="{221B3E41-8DBB-4B48-B308-E46437AE83A8}" type="parTrans" cxnId="{6D773C18-6970-4B92-AEB4-174D216E5514}">
      <dgm:prSet/>
      <dgm:spPr/>
      <dgm:t>
        <a:bodyPr/>
        <a:lstStyle/>
        <a:p>
          <a:endParaRPr lang="zh-TW" altLang="en-US"/>
        </a:p>
      </dgm:t>
    </dgm:pt>
    <dgm:pt modelId="{C9B05692-BE3C-4D2F-B622-768C2341AE25}" type="sibTrans" cxnId="{6D773C18-6970-4B92-AEB4-174D216E5514}">
      <dgm:prSet/>
      <dgm:spPr/>
      <dgm:t>
        <a:bodyPr/>
        <a:lstStyle/>
        <a:p>
          <a:endParaRPr lang="zh-TW" altLang="en-US"/>
        </a:p>
      </dgm:t>
    </dgm:pt>
    <dgm:pt modelId="{925E4EE1-CF0C-4256-A311-2660046167C8}">
      <dgm:prSet/>
      <dgm:spPr/>
      <dgm:t>
        <a:bodyPr/>
        <a:lstStyle/>
        <a:p>
          <a:r>
            <a:rPr lang="zh-TW" altLang="en-US" dirty="0"/>
            <a:t>帳戶儲值</a:t>
          </a:r>
        </a:p>
      </dgm:t>
    </dgm:pt>
    <dgm:pt modelId="{DABBB2C9-BB50-4242-8EC9-CFF75DA9997E}" type="parTrans" cxnId="{8A2500CF-5DA9-4B90-AD8F-A686B5098249}">
      <dgm:prSet/>
      <dgm:spPr/>
      <dgm:t>
        <a:bodyPr/>
        <a:lstStyle/>
        <a:p>
          <a:endParaRPr lang="zh-TW" altLang="en-US"/>
        </a:p>
      </dgm:t>
    </dgm:pt>
    <dgm:pt modelId="{B7F29DFA-7671-477D-A264-CC61504AECA6}" type="sibTrans" cxnId="{8A2500CF-5DA9-4B90-AD8F-A686B5098249}">
      <dgm:prSet/>
      <dgm:spPr/>
      <dgm:t>
        <a:bodyPr/>
        <a:lstStyle/>
        <a:p>
          <a:endParaRPr lang="zh-TW" altLang="en-US"/>
        </a:p>
      </dgm:t>
    </dgm:pt>
    <dgm:pt modelId="{B4B3411B-3CD9-411F-98BF-8A9C170C640B}" type="pres">
      <dgm:prSet presAssocID="{C45A339B-28E4-4952-AB1D-167BFCAE2C74}" presName="Name0" presStyleCnt="0">
        <dgm:presLayoutVars>
          <dgm:dir/>
          <dgm:animLvl val="lvl"/>
          <dgm:resizeHandles val="exact"/>
        </dgm:presLayoutVars>
      </dgm:prSet>
      <dgm:spPr/>
      <dgm:t>
        <a:bodyPr/>
        <a:lstStyle/>
        <a:p>
          <a:endParaRPr lang="zh-TW" altLang="en-US"/>
        </a:p>
      </dgm:t>
    </dgm:pt>
    <dgm:pt modelId="{58EE0762-8FDF-4950-A8E8-9F392047054C}" type="pres">
      <dgm:prSet presAssocID="{1A98CB84-5F2A-463F-A029-43B68B45CB36}" presName="boxAndChildren" presStyleCnt="0"/>
      <dgm:spPr/>
    </dgm:pt>
    <dgm:pt modelId="{F61FC8BB-395D-4D76-8DE6-806B7A9B8240}" type="pres">
      <dgm:prSet presAssocID="{1A98CB84-5F2A-463F-A029-43B68B45CB36}" presName="parentTextBox" presStyleLbl="node1" presStyleIdx="0" presStyleCnt="5"/>
      <dgm:spPr/>
      <dgm:t>
        <a:bodyPr/>
        <a:lstStyle/>
        <a:p>
          <a:endParaRPr lang="zh-TW" altLang="en-US"/>
        </a:p>
      </dgm:t>
    </dgm:pt>
    <dgm:pt modelId="{8D06C7B2-239E-48E1-A1B3-FB7E24ADED62}" type="pres">
      <dgm:prSet presAssocID="{B6CD3727-48A5-439C-85D1-BB8B821018E4}" presName="sp" presStyleCnt="0"/>
      <dgm:spPr/>
    </dgm:pt>
    <dgm:pt modelId="{B4B3CF4A-A9F1-4899-9110-C6E39F2325CA}" type="pres">
      <dgm:prSet presAssocID="{2FF7A607-1B98-4136-802C-31BF6085523F}" presName="arrowAndChildren" presStyleCnt="0"/>
      <dgm:spPr/>
    </dgm:pt>
    <dgm:pt modelId="{E1FC72FD-A4F9-4F24-887C-C6A1D1039A84}" type="pres">
      <dgm:prSet presAssocID="{2FF7A607-1B98-4136-802C-31BF6085523F}" presName="parentTextArrow" presStyleLbl="node1" presStyleIdx="1" presStyleCnt="5"/>
      <dgm:spPr/>
      <dgm:t>
        <a:bodyPr/>
        <a:lstStyle/>
        <a:p>
          <a:endParaRPr lang="zh-TW" altLang="en-US"/>
        </a:p>
      </dgm:t>
    </dgm:pt>
    <dgm:pt modelId="{011880B8-FD6F-43E8-AC15-E6717BA5FC2D}" type="pres">
      <dgm:prSet presAssocID="{B7F29DFA-7671-477D-A264-CC61504AECA6}" presName="sp" presStyleCnt="0"/>
      <dgm:spPr/>
    </dgm:pt>
    <dgm:pt modelId="{49390156-089E-43AD-9A4B-B636228A2AB6}" type="pres">
      <dgm:prSet presAssocID="{925E4EE1-CF0C-4256-A311-2660046167C8}" presName="arrowAndChildren" presStyleCnt="0"/>
      <dgm:spPr/>
    </dgm:pt>
    <dgm:pt modelId="{88A8C656-4264-4172-99F7-80D33AD79FA0}" type="pres">
      <dgm:prSet presAssocID="{925E4EE1-CF0C-4256-A311-2660046167C8}" presName="parentTextArrow" presStyleLbl="node1" presStyleIdx="2" presStyleCnt="5"/>
      <dgm:spPr/>
      <dgm:t>
        <a:bodyPr/>
        <a:lstStyle/>
        <a:p>
          <a:endParaRPr lang="zh-TW" altLang="en-US"/>
        </a:p>
      </dgm:t>
    </dgm:pt>
    <dgm:pt modelId="{46A02DCE-5FBA-4B10-8FB5-0064BFDE2AD5}" type="pres">
      <dgm:prSet presAssocID="{C9B05692-BE3C-4D2F-B622-768C2341AE25}" presName="sp" presStyleCnt="0"/>
      <dgm:spPr/>
    </dgm:pt>
    <dgm:pt modelId="{A4CB0A20-DA6D-439B-9141-0E54854D5518}" type="pres">
      <dgm:prSet presAssocID="{1BA97ACF-DC4A-48E3-91BF-F2D0FB0E2E31}" presName="arrowAndChildren" presStyleCnt="0"/>
      <dgm:spPr/>
    </dgm:pt>
    <dgm:pt modelId="{F99E1DCD-51BB-4B9E-A9E1-BA4E19D12E30}" type="pres">
      <dgm:prSet presAssocID="{1BA97ACF-DC4A-48E3-91BF-F2D0FB0E2E31}" presName="parentTextArrow" presStyleLbl="node1" presStyleIdx="3" presStyleCnt="5"/>
      <dgm:spPr/>
      <dgm:t>
        <a:bodyPr/>
        <a:lstStyle/>
        <a:p>
          <a:endParaRPr lang="zh-TW" altLang="en-US"/>
        </a:p>
      </dgm:t>
    </dgm:pt>
    <dgm:pt modelId="{2365D37E-2358-4EE5-9408-62DA6487815D}" type="pres">
      <dgm:prSet presAssocID="{4A407D1E-AC1A-4B65-8D92-50F247E35D9E}" presName="sp" presStyleCnt="0"/>
      <dgm:spPr/>
    </dgm:pt>
    <dgm:pt modelId="{1AF5970D-A07D-4872-85E9-F842025D41BC}" type="pres">
      <dgm:prSet presAssocID="{5412D645-7CBA-4A61-8875-B55BE13DDFA7}" presName="arrowAndChildren" presStyleCnt="0"/>
      <dgm:spPr/>
    </dgm:pt>
    <dgm:pt modelId="{1E80C509-3936-48B4-87C3-16AF9CFA3DA8}" type="pres">
      <dgm:prSet presAssocID="{5412D645-7CBA-4A61-8875-B55BE13DDFA7}" presName="parentTextArrow" presStyleLbl="node1" presStyleIdx="4" presStyleCnt="5"/>
      <dgm:spPr/>
      <dgm:t>
        <a:bodyPr/>
        <a:lstStyle/>
        <a:p>
          <a:endParaRPr lang="zh-TW" altLang="en-US"/>
        </a:p>
      </dgm:t>
    </dgm:pt>
  </dgm:ptLst>
  <dgm:cxnLst>
    <dgm:cxn modelId="{9AB8289A-219E-4B0A-9841-3A32C9FD2BD2}" srcId="{C45A339B-28E4-4952-AB1D-167BFCAE2C74}" destId="{5412D645-7CBA-4A61-8875-B55BE13DDFA7}" srcOrd="0" destOrd="0" parTransId="{8C2DC9D2-D831-4BAC-80F5-E78E0804EEB8}" sibTransId="{4A407D1E-AC1A-4B65-8D92-50F247E35D9E}"/>
    <dgm:cxn modelId="{2DFAD333-7F54-4E63-B65D-49BCEBEFB9AF}" type="presOf" srcId="{1BA97ACF-DC4A-48E3-91BF-F2D0FB0E2E31}" destId="{F99E1DCD-51BB-4B9E-A9E1-BA4E19D12E30}" srcOrd="0" destOrd="0" presId="urn:microsoft.com/office/officeart/2005/8/layout/process4"/>
    <dgm:cxn modelId="{65D192EC-4DAA-4BEB-8B64-87CB2136B131}" srcId="{C45A339B-28E4-4952-AB1D-167BFCAE2C74}" destId="{1A98CB84-5F2A-463F-A029-43B68B45CB36}" srcOrd="4" destOrd="0" parTransId="{99D34834-C4FB-4C6E-A31F-7664AD43F24E}" sibTransId="{7D664379-8EDF-45A6-B1CC-C8C91EF2ACE2}"/>
    <dgm:cxn modelId="{298A41E0-0C0F-4B80-8449-8A1813DA5480}" type="presOf" srcId="{1A98CB84-5F2A-463F-A029-43B68B45CB36}" destId="{F61FC8BB-395D-4D76-8DE6-806B7A9B8240}" srcOrd="0" destOrd="0" presId="urn:microsoft.com/office/officeart/2005/8/layout/process4"/>
    <dgm:cxn modelId="{09D117F5-3C08-436D-AEB2-D576C7C652A7}" type="presOf" srcId="{925E4EE1-CF0C-4256-A311-2660046167C8}" destId="{88A8C656-4264-4172-99F7-80D33AD79FA0}" srcOrd="0" destOrd="0" presId="urn:microsoft.com/office/officeart/2005/8/layout/process4"/>
    <dgm:cxn modelId="{BDB36574-BFE6-44F3-B6A3-C57D80D96B75}" type="presOf" srcId="{2FF7A607-1B98-4136-802C-31BF6085523F}" destId="{E1FC72FD-A4F9-4F24-887C-C6A1D1039A84}" srcOrd="0" destOrd="0" presId="urn:microsoft.com/office/officeart/2005/8/layout/process4"/>
    <dgm:cxn modelId="{6D773C18-6970-4B92-AEB4-174D216E5514}" srcId="{C45A339B-28E4-4952-AB1D-167BFCAE2C74}" destId="{1BA97ACF-DC4A-48E3-91BF-F2D0FB0E2E31}" srcOrd="1" destOrd="0" parTransId="{221B3E41-8DBB-4B48-B308-E46437AE83A8}" sibTransId="{C9B05692-BE3C-4D2F-B622-768C2341AE25}"/>
    <dgm:cxn modelId="{8A2500CF-5DA9-4B90-AD8F-A686B5098249}" srcId="{C45A339B-28E4-4952-AB1D-167BFCAE2C74}" destId="{925E4EE1-CF0C-4256-A311-2660046167C8}" srcOrd="2" destOrd="0" parTransId="{DABBB2C9-BB50-4242-8EC9-CFF75DA9997E}" sibTransId="{B7F29DFA-7671-477D-A264-CC61504AECA6}"/>
    <dgm:cxn modelId="{8E868CB2-4C35-4F35-B282-BE1F720C4344}" type="presOf" srcId="{C45A339B-28E4-4952-AB1D-167BFCAE2C74}" destId="{B4B3411B-3CD9-411F-98BF-8A9C170C640B}" srcOrd="0" destOrd="0" presId="urn:microsoft.com/office/officeart/2005/8/layout/process4"/>
    <dgm:cxn modelId="{6C06A4D3-BE6A-41F0-A0D9-66593E629E4B}" type="presOf" srcId="{5412D645-7CBA-4A61-8875-B55BE13DDFA7}" destId="{1E80C509-3936-48B4-87C3-16AF9CFA3DA8}" srcOrd="0" destOrd="0" presId="urn:microsoft.com/office/officeart/2005/8/layout/process4"/>
    <dgm:cxn modelId="{804EB34C-A3FA-4BDF-B630-B82670436119}" srcId="{C45A339B-28E4-4952-AB1D-167BFCAE2C74}" destId="{2FF7A607-1B98-4136-802C-31BF6085523F}" srcOrd="3" destOrd="0" parTransId="{EB94F664-0F04-4BE3-A2A7-54C453CD4386}" sibTransId="{B6CD3727-48A5-439C-85D1-BB8B821018E4}"/>
    <dgm:cxn modelId="{3728DB2A-638C-455F-A11D-BC91E1E93A81}" type="presParOf" srcId="{B4B3411B-3CD9-411F-98BF-8A9C170C640B}" destId="{58EE0762-8FDF-4950-A8E8-9F392047054C}" srcOrd="0" destOrd="0" presId="urn:microsoft.com/office/officeart/2005/8/layout/process4"/>
    <dgm:cxn modelId="{CF5E10FD-1912-4602-A4E2-D079AFB291D7}" type="presParOf" srcId="{58EE0762-8FDF-4950-A8E8-9F392047054C}" destId="{F61FC8BB-395D-4D76-8DE6-806B7A9B8240}" srcOrd="0" destOrd="0" presId="urn:microsoft.com/office/officeart/2005/8/layout/process4"/>
    <dgm:cxn modelId="{E7AAE245-30F8-4020-BBDB-76BC08451EC1}" type="presParOf" srcId="{B4B3411B-3CD9-411F-98BF-8A9C170C640B}" destId="{8D06C7B2-239E-48E1-A1B3-FB7E24ADED62}" srcOrd="1" destOrd="0" presId="urn:microsoft.com/office/officeart/2005/8/layout/process4"/>
    <dgm:cxn modelId="{C3A96241-B04B-4933-9002-7534C6FC2CE4}" type="presParOf" srcId="{B4B3411B-3CD9-411F-98BF-8A9C170C640B}" destId="{B4B3CF4A-A9F1-4899-9110-C6E39F2325CA}" srcOrd="2" destOrd="0" presId="urn:microsoft.com/office/officeart/2005/8/layout/process4"/>
    <dgm:cxn modelId="{BC276A10-45FB-4C0B-93C2-88CF6F9D82AB}" type="presParOf" srcId="{B4B3CF4A-A9F1-4899-9110-C6E39F2325CA}" destId="{E1FC72FD-A4F9-4F24-887C-C6A1D1039A84}" srcOrd="0" destOrd="0" presId="urn:microsoft.com/office/officeart/2005/8/layout/process4"/>
    <dgm:cxn modelId="{0AE4ADE5-8BFD-46CC-8B21-BBEE271F394B}" type="presParOf" srcId="{B4B3411B-3CD9-411F-98BF-8A9C170C640B}" destId="{011880B8-FD6F-43E8-AC15-E6717BA5FC2D}" srcOrd="3" destOrd="0" presId="urn:microsoft.com/office/officeart/2005/8/layout/process4"/>
    <dgm:cxn modelId="{D410B6E0-72CE-44EA-8286-601A015B26EE}" type="presParOf" srcId="{B4B3411B-3CD9-411F-98BF-8A9C170C640B}" destId="{49390156-089E-43AD-9A4B-B636228A2AB6}" srcOrd="4" destOrd="0" presId="urn:microsoft.com/office/officeart/2005/8/layout/process4"/>
    <dgm:cxn modelId="{32B8F8D3-E663-4F71-A5F5-44D5DA66185D}" type="presParOf" srcId="{49390156-089E-43AD-9A4B-B636228A2AB6}" destId="{88A8C656-4264-4172-99F7-80D33AD79FA0}" srcOrd="0" destOrd="0" presId="urn:microsoft.com/office/officeart/2005/8/layout/process4"/>
    <dgm:cxn modelId="{6A68DF6C-F905-4861-A6E0-12CE108B83BF}" type="presParOf" srcId="{B4B3411B-3CD9-411F-98BF-8A9C170C640B}" destId="{46A02DCE-5FBA-4B10-8FB5-0064BFDE2AD5}" srcOrd="5" destOrd="0" presId="urn:microsoft.com/office/officeart/2005/8/layout/process4"/>
    <dgm:cxn modelId="{DB76B712-B200-4BA8-AD05-31A3752CF404}" type="presParOf" srcId="{B4B3411B-3CD9-411F-98BF-8A9C170C640B}" destId="{A4CB0A20-DA6D-439B-9141-0E54854D5518}" srcOrd="6" destOrd="0" presId="urn:microsoft.com/office/officeart/2005/8/layout/process4"/>
    <dgm:cxn modelId="{BFEBD647-9FA7-49FB-8A43-B5F3514F5C06}" type="presParOf" srcId="{A4CB0A20-DA6D-439B-9141-0E54854D5518}" destId="{F99E1DCD-51BB-4B9E-A9E1-BA4E19D12E30}" srcOrd="0" destOrd="0" presId="urn:microsoft.com/office/officeart/2005/8/layout/process4"/>
    <dgm:cxn modelId="{CA67B0E5-C9BE-4CB2-98FA-4B7D0845EF30}" type="presParOf" srcId="{B4B3411B-3CD9-411F-98BF-8A9C170C640B}" destId="{2365D37E-2358-4EE5-9408-62DA6487815D}" srcOrd="7" destOrd="0" presId="urn:microsoft.com/office/officeart/2005/8/layout/process4"/>
    <dgm:cxn modelId="{C8899114-32E6-49CC-901A-F63FFED43C8D}" type="presParOf" srcId="{B4B3411B-3CD9-411F-98BF-8A9C170C640B}" destId="{1AF5970D-A07D-4872-85E9-F842025D41BC}" srcOrd="8" destOrd="0" presId="urn:microsoft.com/office/officeart/2005/8/layout/process4"/>
    <dgm:cxn modelId="{9916D87C-2887-46EF-A76F-7B2B3F955A49}" type="presParOf" srcId="{1AF5970D-A07D-4872-85E9-F842025D41BC}" destId="{1E80C509-3936-48B4-87C3-16AF9CFA3DA8}" srcOrd="0" destOrd="0" presId="urn:microsoft.com/office/officeart/2005/8/layout/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FACC13A-3548-4BFD-999E-87E9C5178B95}" type="doc">
      <dgm:prSet loTypeId="urn:microsoft.com/office/officeart/2008/layout/LinedList" loCatId="list" qsTypeId="urn:microsoft.com/office/officeart/2005/8/quickstyle/simple1" qsCatId="simple" csTypeId="urn:microsoft.com/office/officeart/2005/8/colors/accent4_5" csCatId="accent4" phldr="1"/>
      <dgm:spPr/>
      <dgm:t>
        <a:bodyPr/>
        <a:lstStyle/>
        <a:p>
          <a:endParaRPr lang="zh-TW" altLang="en-US"/>
        </a:p>
      </dgm:t>
    </dgm:pt>
    <dgm:pt modelId="{40ABC844-D039-4CEA-9794-F9AD4A23C153}">
      <dgm:prSet phldrT="[文字]" custT="1"/>
      <dgm:spPr/>
      <dgm:t>
        <a:bodyPr/>
        <a:lstStyle/>
        <a:p>
          <a:r>
            <a:rPr lang="zh-TW" altLang="en-US" sz="2400" dirty="0"/>
            <a:t>考察平台</a:t>
          </a:r>
        </a:p>
      </dgm:t>
    </dgm:pt>
    <dgm:pt modelId="{43FF9E7A-85FA-422D-961B-99B19DB5022B}" type="parTrans" cxnId="{3FEA833C-D6BF-479D-A968-2E243BD2903E}">
      <dgm:prSet/>
      <dgm:spPr/>
      <dgm:t>
        <a:bodyPr/>
        <a:lstStyle/>
        <a:p>
          <a:endParaRPr lang="zh-TW" altLang="en-US"/>
        </a:p>
      </dgm:t>
    </dgm:pt>
    <dgm:pt modelId="{45A39803-A84A-4AC7-A35B-BF652FCC7A3B}" type="sibTrans" cxnId="{3FEA833C-D6BF-479D-A968-2E243BD2903E}">
      <dgm:prSet/>
      <dgm:spPr/>
      <dgm:t>
        <a:bodyPr/>
        <a:lstStyle/>
        <a:p>
          <a:endParaRPr lang="zh-TW" altLang="en-US"/>
        </a:p>
      </dgm:t>
    </dgm:pt>
    <dgm:pt modelId="{B25EF55C-58EA-4F78-B011-651B0BD0DA60}">
      <dgm:prSet phldrT="[文字]" custT="1"/>
      <dgm:spPr/>
      <dgm:t>
        <a:bodyPr/>
        <a:lstStyle/>
        <a:p>
          <a:r>
            <a:rPr lang="zh-TW" altLang="en-US" sz="1800" dirty="0"/>
            <a:t>平台規模與交易量大小</a:t>
          </a:r>
        </a:p>
      </dgm:t>
    </dgm:pt>
    <dgm:pt modelId="{1D0CE2CA-9318-4104-BAEE-4B9819D2E450}" type="parTrans" cxnId="{C4B167A4-CA7E-4C9A-8CC4-7705C4E2E546}">
      <dgm:prSet/>
      <dgm:spPr/>
      <dgm:t>
        <a:bodyPr/>
        <a:lstStyle/>
        <a:p>
          <a:endParaRPr lang="zh-TW" altLang="en-US"/>
        </a:p>
      </dgm:t>
    </dgm:pt>
    <dgm:pt modelId="{1149389F-45C0-4EB6-A528-F80DB1601971}" type="sibTrans" cxnId="{C4B167A4-CA7E-4C9A-8CC4-7705C4E2E546}">
      <dgm:prSet/>
      <dgm:spPr/>
      <dgm:t>
        <a:bodyPr/>
        <a:lstStyle/>
        <a:p>
          <a:endParaRPr lang="zh-TW" altLang="en-US"/>
        </a:p>
      </dgm:t>
    </dgm:pt>
    <dgm:pt modelId="{7F11EE8E-0594-4273-9494-506F35723DF4}">
      <dgm:prSet phldrT="[文字]" custT="1"/>
      <dgm:spPr/>
      <dgm:t>
        <a:bodyPr/>
        <a:lstStyle/>
        <a:p>
          <a:r>
            <a:rPr lang="zh-TW" altLang="en-US" sz="2400" dirty="0"/>
            <a:t>考察項目</a:t>
          </a:r>
        </a:p>
      </dgm:t>
    </dgm:pt>
    <dgm:pt modelId="{19FC3EFB-076C-45CF-8168-7337557DF6EA}" type="parTrans" cxnId="{2E3C9584-FD7F-4298-96B2-F817EF9B68A7}">
      <dgm:prSet/>
      <dgm:spPr/>
      <dgm:t>
        <a:bodyPr/>
        <a:lstStyle/>
        <a:p>
          <a:endParaRPr lang="zh-TW" altLang="en-US"/>
        </a:p>
      </dgm:t>
    </dgm:pt>
    <dgm:pt modelId="{98B1A476-3E87-46E9-A628-557C5547DE6C}" type="sibTrans" cxnId="{2E3C9584-FD7F-4298-96B2-F817EF9B68A7}">
      <dgm:prSet/>
      <dgm:spPr/>
      <dgm:t>
        <a:bodyPr/>
        <a:lstStyle/>
        <a:p>
          <a:endParaRPr lang="zh-TW" altLang="en-US"/>
        </a:p>
      </dgm:t>
    </dgm:pt>
    <dgm:pt modelId="{56369B35-86EF-41E9-9C16-B1D2B9CDAD1C}">
      <dgm:prSet phldrT="[文字]" custT="1"/>
      <dgm:spPr/>
      <dgm:t>
        <a:bodyPr/>
        <a:lstStyle/>
        <a:p>
          <a:r>
            <a:rPr lang="zh-TW" altLang="en-US" sz="1800" dirty="0"/>
            <a:t>項目用途</a:t>
          </a:r>
        </a:p>
      </dgm:t>
    </dgm:pt>
    <dgm:pt modelId="{F2A3B61A-A6FD-4D98-A5BD-E9DCE4C0007E}" type="parTrans" cxnId="{EFD1D0F5-6BFB-4B2F-9D75-C2CAAA665C45}">
      <dgm:prSet/>
      <dgm:spPr/>
      <dgm:t>
        <a:bodyPr/>
        <a:lstStyle/>
        <a:p>
          <a:endParaRPr lang="zh-TW" altLang="en-US"/>
        </a:p>
      </dgm:t>
    </dgm:pt>
    <dgm:pt modelId="{41B0400A-89E7-4C76-8F98-F371BB03F5FB}" type="sibTrans" cxnId="{EFD1D0F5-6BFB-4B2F-9D75-C2CAAA665C45}">
      <dgm:prSet/>
      <dgm:spPr/>
      <dgm:t>
        <a:bodyPr/>
        <a:lstStyle/>
        <a:p>
          <a:endParaRPr lang="zh-TW" altLang="en-US"/>
        </a:p>
      </dgm:t>
    </dgm:pt>
    <dgm:pt modelId="{6270C855-E1E3-4DA0-8B15-7935891577BE}">
      <dgm:prSet phldrT="[文字]" custT="1"/>
      <dgm:spPr/>
      <dgm:t>
        <a:bodyPr/>
        <a:lstStyle/>
        <a:p>
          <a:r>
            <a:rPr lang="zh-TW" altLang="en-US" sz="2400" dirty="0"/>
            <a:t>儲值時</a:t>
          </a:r>
        </a:p>
      </dgm:t>
    </dgm:pt>
    <dgm:pt modelId="{389D465E-39E6-4205-83EE-3E55B6662EDA}" type="parTrans" cxnId="{8151AE26-5ACC-4AED-8D70-627706999475}">
      <dgm:prSet/>
      <dgm:spPr/>
      <dgm:t>
        <a:bodyPr/>
        <a:lstStyle/>
        <a:p>
          <a:endParaRPr lang="zh-TW" altLang="en-US"/>
        </a:p>
      </dgm:t>
    </dgm:pt>
    <dgm:pt modelId="{C4AE6875-619B-4110-9B49-D7BF0E5DC38A}" type="sibTrans" cxnId="{8151AE26-5ACC-4AED-8D70-627706999475}">
      <dgm:prSet/>
      <dgm:spPr/>
      <dgm:t>
        <a:bodyPr/>
        <a:lstStyle/>
        <a:p>
          <a:endParaRPr lang="zh-TW" altLang="en-US"/>
        </a:p>
      </dgm:t>
    </dgm:pt>
    <dgm:pt modelId="{DD324ABB-04F1-467A-BD29-E71C0E863B7A}">
      <dgm:prSet phldrT="[文字]" custT="1"/>
      <dgm:spPr/>
      <dgm:t>
        <a:bodyPr/>
        <a:lstStyle/>
        <a:p>
          <a:r>
            <a:rPr lang="zh-TW" altLang="en-US" sz="1800" dirty="0"/>
            <a:t>是否有托管帳戶</a:t>
          </a:r>
        </a:p>
      </dgm:t>
    </dgm:pt>
    <dgm:pt modelId="{E8269F2C-FD7D-49AA-B036-C89D0012DFDA}" type="parTrans" cxnId="{F73FAAAA-537F-4CC4-9465-0FCFDF0A8D14}">
      <dgm:prSet/>
      <dgm:spPr/>
      <dgm:t>
        <a:bodyPr/>
        <a:lstStyle/>
        <a:p>
          <a:endParaRPr lang="zh-TW" altLang="en-US"/>
        </a:p>
      </dgm:t>
    </dgm:pt>
    <dgm:pt modelId="{436C7536-C8B8-42F3-940E-75655B853BA2}" type="sibTrans" cxnId="{F73FAAAA-537F-4CC4-9465-0FCFDF0A8D14}">
      <dgm:prSet/>
      <dgm:spPr/>
      <dgm:t>
        <a:bodyPr/>
        <a:lstStyle/>
        <a:p>
          <a:endParaRPr lang="zh-TW" altLang="en-US"/>
        </a:p>
      </dgm:t>
    </dgm:pt>
    <dgm:pt modelId="{77389246-8804-439B-BA2E-A3B795537A02}">
      <dgm:prSet phldrT="[文字]" custT="1"/>
      <dgm:spPr/>
      <dgm:t>
        <a:bodyPr/>
        <a:lstStyle/>
        <a:p>
          <a:r>
            <a:rPr lang="zh-TW" altLang="en-US" sz="1800" dirty="0"/>
            <a:t>整體利率高低</a:t>
          </a:r>
        </a:p>
      </dgm:t>
    </dgm:pt>
    <dgm:pt modelId="{C7F7D6AA-98B2-4B2D-8E73-DB417FC5C96B}" type="parTrans" cxnId="{DBE45556-B21B-4263-8B1A-4589EC01C93F}">
      <dgm:prSet/>
      <dgm:spPr/>
      <dgm:t>
        <a:bodyPr/>
        <a:lstStyle/>
        <a:p>
          <a:endParaRPr lang="zh-TW" altLang="en-US"/>
        </a:p>
      </dgm:t>
    </dgm:pt>
    <dgm:pt modelId="{B451DAF0-BED7-4BDF-8BD7-453D7E7B0661}" type="sibTrans" cxnId="{DBE45556-B21B-4263-8B1A-4589EC01C93F}">
      <dgm:prSet/>
      <dgm:spPr/>
      <dgm:t>
        <a:bodyPr/>
        <a:lstStyle/>
        <a:p>
          <a:endParaRPr lang="zh-TW" altLang="en-US"/>
        </a:p>
      </dgm:t>
    </dgm:pt>
    <dgm:pt modelId="{BCC56503-AF7D-40C1-9054-BBEA07BC5A6E}">
      <dgm:prSet phldrT="[文字]" custT="1"/>
      <dgm:spPr/>
      <dgm:t>
        <a:bodyPr/>
        <a:lstStyle/>
        <a:p>
          <a:r>
            <a:rPr lang="zh-TW" altLang="en-US" sz="1800" dirty="0"/>
            <a:t>有沒有擔保機構進行擔保</a:t>
          </a:r>
        </a:p>
      </dgm:t>
    </dgm:pt>
    <dgm:pt modelId="{683867CF-1C07-4FA2-B627-08FEB0A95AE6}" type="parTrans" cxnId="{330D8285-554E-41ED-AA3F-F298B0C3D0EC}">
      <dgm:prSet/>
      <dgm:spPr/>
      <dgm:t>
        <a:bodyPr/>
        <a:lstStyle/>
        <a:p>
          <a:endParaRPr lang="zh-TW" altLang="en-US"/>
        </a:p>
      </dgm:t>
    </dgm:pt>
    <dgm:pt modelId="{3B8F7EA7-A725-4352-BA95-4EDBDE6EBDE7}" type="sibTrans" cxnId="{330D8285-554E-41ED-AA3F-F298B0C3D0EC}">
      <dgm:prSet/>
      <dgm:spPr/>
      <dgm:t>
        <a:bodyPr/>
        <a:lstStyle/>
        <a:p>
          <a:endParaRPr lang="zh-TW" altLang="en-US"/>
        </a:p>
      </dgm:t>
    </dgm:pt>
    <dgm:pt modelId="{FA3FF4E4-1C29-4FEF-8645-8A6A1F0B8740}">
      <dgm:prSet phldrT="[文字]" custT="1"/>
      <dgm:spPr/>
      <dgm:t>
        <a:bodyPr/>
        <a:lstStyle/>
        <a:p>
          <a:r>
            <a:rPr lang="zh-TW" altLang="en-US" sz="1800" dirty="0"/>
            <a:t>到期前能不能轉讓</a:t>
          </a:r>
        </a:p>
      </dgm:t>
    </dgm:pt>
    <dgm:pt modelId="{58A0A4EA-9244-4D81-BD7D-D0A2D710DF67}" type="parTrans" cxnId="{C45FEDE3-2DFE-4D5D-B6A2-9E99DBB91D77}">
      <dgm:prSet/>
      <dgm:spPr/>
      <dgm:t>
        <a:bodyPr/>
        <a:lstStyle/>
        <a:p>
          <a:endParaRPr lang="zh-TW" altLang="en-US"/>
        </a:p>
      </dgm:t>
    </dgm:pt>
    <dgm:pt modelId="{091DB4DC-F36A-4244-B91C-90C7D3D6639B}" type="sibTrans" cxnId="{C45FEDE3-2DFE-4D5D-B6A2-9E99DBB91D77}">
      <dgm:prSet/>
      <dgm:spPr/>
      <dgm:t>
        <a:bodyPr/>
        <a:lstStyle/>
        <a:p>
          <a:endParaRPr lang="zh-TW" altLang="en-US"/>
        </a:p>
      </dgm:t>
    </dgm:pt>
    <dgm:pt modelId="{E02E2403-2A8E-4D47-B8EC-0972EE0EB9A0}">
      <dgm:prSet phldrT="[文字]" custT="1"/>
      <dgm:spPr/>
      <dgm:t>
        <a:bodyPr/>
        <a:lstStyle/>
        <a:p>
          <a:r>
            <a:rPr lang="zh-TW" altLang="en-US" sz="1800" dirty="0"/>
            <a:t>有沒有經過實地察認證</a:t>
          </a:r>
        </a:p>
      </dgm:t>
    </dgm:pt>
    <dgm:pt modelId="{E7F61ADB-7174-45CD-A18B-C12DAD8FE31B}" type="parTrans" cxnId="{9B737807-6AC1-408A-A52E-4A017AB79150}">
      <dgm:prSet/>
      <dgm:spPr/>
      <dgm:t>
        <a:bodyPr/>
        <a:lstStyle/>
        <a:p>
          <a:endParaRPr lang="zh-TW" altLang="en-US"/>
        </a:p>
      </dgm:t>
    </dgm:pt>
    <dgm:pt modelId="{5D95C7AF-FE5E-45EF-854D-9A18FDE1863C}" type="sibTrans" cxnId="{9B737807-6AC1-408A-A52E-4A017AB79150}">
      <dgm:prSet/>
      <dgm:spPr/>
      <dgm:t>
        <a:bodyPr/>
        <a:lstStyle/>
        <a:p>
          <a:endParaRPr lang="zh-TW" altLang="en-US"/>
        </a:p>
      </dgm:t>
    </dgm:pt>
    <dgm:pt modelId="{DD311F1D-2C87-4591-9EB3-0D53201A4C53}">
      <dgm:prSet phldrT="[文字]" custT="1"/>
      <dgm:spPr/>
      <dgm:t>
        <a:bodyPr/>
        <a:lstStyle/>
        <a:p>
          <a:r>
            <a:rPr lang="zh-TW" altLang="en-US" sz="1800" dirty="0"/>
            <a:t>使用時間和利率</a:t>
          </a:r>
        </a:p>
      </dgm:t>
    </dgm:pt>
    <dgm:pt modelId="{0927E15B-B883-4F32-AEBE-0AF48FC2C864}" type="parTrans" cxnId="{D938024C-7FD3-4587-9F1B-8F0D775A36D0}">
      <dgm:prSet/>
      <dgm:spPr/>
      <dgm:t>
        <a:bodyPr/>
        <a:lstStyle/>
        <a:p>
          <a:endParaRPr lang="zh-TW" altLang="en-US"/>
        </a:p>
      </dgm:t>
    </dgm:pt>
    <dgm:pt modelId="{9B8941C1-E852-422C-B473-C84D3FDFD3BF}" type="sibTrans" cxnId="{D938024C-7FD3-4587-9F1B-8F0D775A36D0}">
      <dgm:prSet/>
      <dgm:spPr/>
      <dgm:t>
        <a:bodyPr/>
        <a:lstStyle/>
        <a:p>
          <a:endParaRPr lang="zh-TW" altLang="en-US"/>
        </a:p>
      </dgm:t>
    </dgm:pt>
    <dgm:pt modelId="{885F725C-4955-455E-B6A9-DC4BD25782F0}">
      <dgm:prSet phldrT="[文字]" custT="1"/>
      <dgm:spPr/>
      <dgm:t>
        <a:bodyPr/>
        <a:lstStyle/>
        <a:p>
          <a:r>
            <a:rPr lang="zh-TW" altLang="en-US" sz="1800" dirty="0"/>
            <a:t>還款方式</a:t>
          </a:r>
        </a:p>
      </dgm:t>
    </dgm:pt>
    <dgm:pt modelId="{C2F3A57B-89CD-4EF8-9795-543E2D6D32A8}" type="parTrans" cxnId="{6DF32B1F-F092-4A39-ADE1-EBE20A71D5D4}">
      <dgm:prSet/>
      <dgm:spPr/>
      <dgm:t>
        <a:bodyPr/>
        <a:lstStyle/>
        <a:p>
          <a:endParaRPr lang="zh-TW" altLang="en-US"/>
        </a:p>
      </dgm:t>
    </dgm:pt>
    <dgm:pt modelId="{ECD03967-0529-4934-BC62-6DB8C600BD76}" type="sibTrans" cxnId="{6DF32B1F-F092-4A39-ADE1-EBE20A71D5D4}">
      <dgm:prSet/>
      <dgm:spPr/>
      <dgm:t>
        <a:bodyPr/>
        <a:lstStyle/>
        <a:p>
          <a:endParaRPr lang="zh-TW" altLang="en-US"/>
        </a:p>
      </dgm:t>
    </dgm:pt>
    <dgm:pt modelId="{C167A907-0315-49D2-8007-393C83EAD2DA}" type="pres">
      <dgm:prSet presAssocID="{EFACC13A-3548-4BFD-999E-87E9C5178B95}" presName="vert0" presStyleCnt="0">
        <dgm:presLayoutVars>
          <dgm:dir/>
          <dgm:animOne val="branch"/>
          <dgm:animLvl val="lvl"/>
        </dgm:presLayoutVars>
      </dgm:prSet>
      <dgm:spPr/>
      <dgm:t>
        <a:bodyPr/>
        <a:lstStyle/>
        <a:p>
          <a:endParaRPr lang="zh-TW" altLang="en-US"/>
        </a:p>
      </dgm:t>
    </dgm:pt>
    <dgm:pt modelId="{0521DDCC-B2D0-4A71-AAF6-E96683FB576C}" type="pres">
      <dgm:prSet presAssocID="{40ABC844-D039-4CEA-9794-F9AD4A23C153}" presName="thickLine" presStyleLbl="alignNode1" presStyleIdx="0" presStyleCnt="3"/>
      <dgm:spPr/>
    </dgm:pt>
    <dgm:pt modelId="{EAE8A88A-2AB9-4C33-8BED-CF45DC0D0782}" type="pres">
      <dgm:prSet presAssocID="{40ABC844-D039-4CEA-9794-F9AD4A23C153}" presName="horz1" presStyleCnt="0"/>
      <dgm:spPr/>
    </dgm:pt>
    <dgm:pt modelId="{B9307905-A728-4DC8-9C89-8C242FDD6C6D}" type="pres">
      <dgm:prSet presAssocID="{40ABC844-D039-4CEA-9794-F9AD4A23C153}" presName="tx1" presStyleLbl="revTx" presStyleIdx="0" presStyleCnt="12" custScaleX="176858"/>
      <dgm:spPr/>
      <dgm:t>
        <a:bodyPr/>
        <a:lstStyle/>
        <a:p>
          <a:endParaRPr lang="zh-TW" altLang="en-US"/>
        </a:p>
      </dgm:t>
    </dgm:pt>
    <dgm:pt modelId="{FB075039-B49D-42B7-B2BA-1C7831FDD70E}" type="pres">
      <dgm:prSet presAssocID="{40ABC844-D039-4CEA-9794-F9AD4A23C153}" presName="vert1" presStyleCnt="0"/>
      <dgm:spPr/>
    </dgm:pt>
    <dgm:pt modelId="{4F9D6D95-DBAB-4ABF-AC78-6CB3C01C22A5}" type="pres">
      <dgm:prSet presAssocID="{B25EF55C-58EA-4F78-B011-651B0BD0DA60}" presName="vertSpace2a" presStyleCnt="0"/>
      <dgm:spPr/>
    </dgm:pt>
    <dgm:pt modelId="{4F43418B-C435-4C06-B0FB-B613307F7834}" type="pres">
      <dgm:prSet presAssocID="{B25EF55C-58EA-4F78-B011-651B0BD0DA60}" presName="horz2" presStyleCnt="0"/>
      <dgm:spPr/>
    </dgm:pt>
    <dgm:pt modelId="{15343FE2-5A2D-4D96-9B36-F3B272096B67}" type="pres">
      <dgm:prSet presAssocID="{B25EF55C-58EA-4F78-B011-651B0BD0DA60}" presName="horzSpace2" presStyleCnt="0"/>
      <dgm:spPr/>
    </dgm:pt>
    <dgm:pt modelId="{568AF2CC-4B7C-4A66-9D9D-2AF9C1781721}" type="pres">
      <dgm:prSet presAssocID="{B25EF55C-58EA-4F78-B011-651B0BD0DA60}" presName="tx2" presStyleLbl="revTx" presStyleIdx="1" presStyleCnt="12"/>
      <dgm:spPr/>
      <dgm:t>
        <a:bodyPr/>
        <a:lstStyle/>
        <a:p>
          <a:endParaRPr lang="zh-TW" altLang="en-US"/>
        </a:p>
      </dgm:t>
    </dgm:pt>
    <dgm:pt modelId="{CAB1CA5B-B1A0-415D-8188-E187AD7E2207}" type="pres">
      <dgm:prSet presAssocID="{B25EF55C-58EA-4F78-B011-651B0BD0DA60}" presName="vert2" presStyleCnt="0"/>
      <dgm:spPr/>
    </dgm:pt>
    <dgm:pt modelId="{9F4C4CF6-3CA6-44A4-A811-4224B6EA6A0F}" type="pres">
      <dgm:prSet presAssocID="{B25EF55C-58EA-4F78-B011-651B0BD0DA60}" presName="thinLine2b" presStyleLbl="callout" presStyleIdx="0" presStyleCnt="9"/>
      <dgm:spPr/>
    </dgm:pt>
    <dgm:pt modelId="{1978C6D9-3A57-40E9-9D54-B58CE74C8EA1}" type="pres">
      <dgm:prSet presAssocID="{B25EF55C-58EA-4F78-B011-651B0BD0DA60}" presName="vertSpace2b" presStyleCnt="0"/>
      <dgm:spPr/>
    </dgm:pt>
    <dgm:pt modelId="{823E184F-4FCF-4F10-A8D6-55AEEF7A1647}" type="pres">
      <dgm:prSet presAssocID="{77389246-8804-439B-BA2E-A3B795537A02}" presName="horz2" presStyleCnt="0"/>
      <dgm:spPr/>
    </dgm:pt>
    <dgm:pt modelId="{9610F3A0-914A-4125-94E0-8C72C438E95A}" type="pres">
      <dgm:prSet presAssocID="{77389246-8804-439B-BA2E-A3B795537A02}" presName="horzSpace2" presStyleCnt="0"/>
      <dgm:spPr/>
    </dgm:pt>
    <dgm:pt modelId="{829490BC-CC5C-448C-8671-78CE19AADBC6}" type="pres">
      <dgm:prSet presAssocID="{77389246-8804-439B-BA2E-A3B795537A02}" presName="tx2" presStyleLbl="revTx" presStyleIdx="2" presStyleCnt="12"/>
      <dgm:spPr/>
      <dgm:t>
        <a:bodyPr/>
        <a:lstStyle/>
        <a:p>
          <a:endParaRPr lang="zh-TW" altLang="en-US"/>
        </a:p>
      </dgm:t>
    </dgm:pt>
    <dgm:pt modelId="{999542C5-45CD-4D26-B615-5679D20D41EE}" type="pres">
      <dgm:prSet presAssocID="{77389246-8804-439B-BA2E-A3B795537A02}" presName="vert2" presStyleCnt="0"/>
      <dgm:spPr/>
    </dgm:pt>
    <dgm:pt modelId="{A5908645-55CC-4F88-B44B-B7FD8E0FB8B6}" type="pres">
      <dgm:prSet presAssocID="{77389246-8804-439B-BA2E-A3B795537A02}" presName="thinLine2b" presStyleLbl="callout" presStyleIdx="1" presStyleCnt="9"/>
      <dgm:spPr/>
    </dgm:pt>
    <dgm:pt modelId="{AF9FCFDC-7BBA-4C2B-B8C6-2BE71BD55640}" type="pres">
      <dgm:prSet presAssocID="{77389246-8804-439B-BA2E-A3B795537A02}" presName="vertSpace2b" presStyleCnt="0"/>
      <dgm:spPr/>
    </dgm:pt>
    <dgm:pt modelId="{74155CF2-F505-4639-89B8-4E65C235E046}" type="pres">
      <dgm:prSet presAssocID="{BCC56503-AF7D-40C1-9054-BBEA07BC5A6E}" presName="horz2" presStyleCnt="0"/>
      <dgm:spPr/>
    </dgm:pt>
    <dgm:pt modelId="{9999CEB4-5F13-4C9A-B574-B5EEBE3F5DED}" type="pres">
      <dgm:prSet presAssocID="{BCC56503-AF7D-40C1-9054-BBEA07BC5A6E}" presName="horzSpace2" presStyleCnt="0"/>
      <dgm:spPr/>
    </dgm:pt>
    <dgm:pt modelId="{46DE3618-899F-4FF8-A117-91BE90B036A6}" type="pres">
      <dgm:prSet presAssocID="{BCC56503-AF7D-40C1-9054-BBEA07BC5A6E}" presName="tx2" presStyleLbl="revTx" presStyleIdx="3" presStyleCnt="12"/>
      <dgm:spPr/>
      <dgm:t>
        <a:bodyPr/>
        <a:lstStyle/>
        <a:p>
          <a:endParaRPr lang="zh-TW" altLang="en-US"/>
        </a:p>
      </dgm:t>
    </dgm:pt>
    <dgm:pt modelId="{E33D9C51-48A3-4978-AF31-2A5175C1B3C2}" type="pres">
      <dgm:prSet presAssocID="{BCC56503-AF7D-40C1-9054-BBEA07BC5A6E}" presName="vert2" presStyleCnt="0"/>
      <dgm:spPr/>
    </dgm:pt>
    <dgm:pt modelId="{0E68CC39-54F2-457D-A78D-2CC83C3C1FAD}" type="pres">
      <dgm:prSet presAssocID="{BCC56503-AF7D-40C1-9054-BBEA07BC5A6E}" presName="thinLine2b" presStyleLbl="callout" presStyleIdx="2" presStyleCnt="9"/>
      <dgm:spPr/>
    </dgm:pt>
    <dgm:pt modelId="{57F4FCCC-7B9D-44C3-9D47-63B4EFD5214F}" type="pres">
      <dgm:prSet presAssocID="{BCC56503-AF7D-40C1-9054-BBEA07BC5A6E}" presName="vertSpace2b" presStyleCnt="0"/>
      <dgm:spPr/>
    </dgm:pt>
    <dgm:pt modelId="{DAA7ABE6-8E96-4B2D-9C25-1407011DC400}" type="pres">
      <dgm:prSet presAssocID="{FA3FF4E4-1C29-4FEF-8645-8A6A1F0B8740}" presName="horz2" presStyleCnt="0"/>
      <dgm:spPr/>
    </dgm:pt>
    <dgm:pt modelId="{19019923-B05C-44BA-B46C-579009C3BB35}" type="pres">
      <dgm:prSet presAssocID="{FA3FF4E4-1C29-4FEF-8645-8A6A1F0B8740}" presName="horzSpace2" presStyleCnt="0"/>
      <dgm:spPr/>
    </dgm:pt>
    <dgm:pt modelId="{17665BF6-5365-4EEA-BFC6-28AB9DBD21E5}" type="pres">
      <dgm:prSet presAssocID="{FA3FF4E4-1C29-4FEF-8645-8A6A1F0B8740}" presName="tx2" presStyleLbl="revTx" presStyleIdx="4" presStyleCnt="12"/>
      <dgm:spPr/>
      <dgm:t>
        <a:bodyPr/>
        <a:lstStyle/>
        <a:p>
          <a:endParaRPr lang="zh-TW" altLang="en-US"/>
        </a:p>
      </dgm:t>
    </dgm:pt>
    <dgm:pt modelId="{62844814-FAD7-42EE-8CA6-7CA0E9E1BC3B}" type="pres">
      <dgm:prSet presAssocID="{FA3FF4E4-1C29-4FEF-8645-8A6A1F0B8740}" presName="vert2" presStyleCnt="0"/>
      <dgm:spPr/>
    </dgm:pt>
    <dgm:pt modelId="{CFEDB26D-DA0F-43C4-A9B0-4CA6FD821099}" type="pres">
      <dgm:prSet presAssocID="{FA3FF4E4-1C29-4FEF-8645-8A6A1F0B8740}" presName="thinLine2b" presStyleLbl="callout" presStyleIdx="3" presStyleCnt="9"/>
      <dgm:spPr/>
    </dgm:pt>
    <dgm:pt modelId="{9B82AE99-D731-463E-A878-48F7F1BEE024}" type="pres">
      <dgm:prSet presAssocID="{FA3FF4E4-1C29-4FEF-8645-8A6A1F0B8740}" presName="vertSpace2b" presStyleCnt="0"/>
      <dgm:spPr/>
    </dgm:pt>
    <dgm:pt modelId="{E8C97FC1-5A2E-42F2-ABA8-5A7A5DBD6B31}" type="pres">
      <dgm:prSet presAssocID="{7F11EE8E-0594-4273-9494-506F35723DF4}" presName="thickLine" presStyleLbl="alignNode1" presStyleIdx="1" presStyleCnt="3"/>
      <dgm:spPr/>
    </dgm:pt>
    <dgm:pt modelId="{A70A5033-9894-449C-8117-49C4431BA2D7}" type="pres">
      <dgm:prSet presAssocID="{7F11EE8E-0594-4273-9494-506F35723DF4}" presName="horz1" presStyleCnt="0"/>
      <dgm:spPr/>
    </dgm:pt>
    <dgm:pt modelId="{74027FC7-B458-407D-AECF-508C2347BA5B}" type="pres">
      <dgm:prSet presAssocID="{7F11EE8E-0594-4273-9494-506F35723DF4}" presName="tx1" presStyleLbl="revTx" presStyleIdx="5" presStyleCnt="12" custScaleX="176858"/>
      <dgm:spPr/>
      <dgm:t>
        <a:bodyPr/>
        <a:lstStyle/>
        <a:p>
          <a:endParaRPr lang="zh-TW" altLang="en-US"/>
        </a:p>
      </dgm:t>
    </dgm:pt>
    <dgm:pt modelId="{E1F9EA9F-E8C0-4589-A922-A28505AEED60}" type="pres">
      <dgm:prSet presAssocID="{7F11EE8E-0594-4273-9494-506F35723DF4}" presName="vert1" presStyleCnt="0"/>
      <dgm:spPr/>
    </dgm:pt>
    <dgm:pt modelId="{3ECBCB15-2754-4B8F-8FBE-6B04A428E191}" type="pres">
      <dgm:prSet presAssocID="{56369B35-86EF-41E9-9C16-B1D2B9CDAD1C}" presName="vertSpace2a" presStyleCnt="0"/>
      <dgm:spPr/>
    </dgm:pt>
    <dgm:pt modelId="{9294473E-15F0-4A34-B54F-3FAAB7BD6A10}" type="pres">
      <dgm:prSet presAssocID="{56369B35-86EF-41E9-9C16-B1D2B9CDAD1C}" presName="horz2" presStyleCnt="0"/>
      <dgm:spPr/>
    </dgm:pt>
    <dgm:pt modelId="{D58054D9-98DE-4DD2-84D9-ED0901480BC8}" type="pres">
      <dgm:prSet presAssocID="{56369B35-86EF-41E9-9C16-B1D2B9CDAD1C}" presName="horzSpace2" presStyleCnt="0"/>
      <dgm:spPr/>
    </dgm:pt>
    <dgm:pt modelId="{637663CA-56B4-492E-BF3E-BDF695573AFB}" type="pres">
      <dgm:prSet presAssocID="{56369B35-86EF-41E9-9C16-B1D2B9CDAD1C}" presName="tx2" presStyleLbl="revTx" presStyleIdx="6" presStyleCnt="12"/>
      <dgm:spPr/>
      <dgm:t>
        <a:bodyPr/>
        <a:lstStyle/>
        <a:p>
          <a:endParaRPr lang="zh-TW" altLang="en-US"/>
        </a:p>
      </dgm:t>
    </dgm:pt>
    <dgm:pt modelId="{9987C585-109E-4BC7-8ED3-7797EE3D83D4}" type="pres">
      <dgm:prSet presAssocID="{56369B35-86EF-41E9-9C16-B1D2B9CDAD1C}" presName="vert2" presStyleCnt="0"/>
      <dgm:spPr/>
    </dgm:pt>
    <dgm:pt modelId="{1B963CCA-2572-4C34-AFC2-77C6704C5BF8}" type="pres">
      <dgm:prSet presAssocID="{56369B35-86EF-41E9-9C16-B1D2B9CDAD1C}" presName="thinLine2b" presStyleLbl="callout" presStyleIdx="4" presStyleCnt="9"/>
      <dgm:spPr/>
    </dgm:pt>
    <dgm:pt modelId="{4D2EA15D-F26F-4E42-AE79-E03398418D22}" type="pres">
      <dgm:prSet presAssocID="{56369B35-86EF-41E9-9C16-B1D2B9CDAD1C}" presName="vertSpace2b" presStyleCnt="0"/>
      <dgm:spPr/>
    </dgm:pt>
    <dgm:pt modelId="{CC8DF01D-27C2-45DA-A05F-7A554CF28A3B}" type="pres">
      <dgm:prSet presAssocID="{E02E2403-2A8E-4D47-B8EC-0972EE0EB9A0}" presName="horz2" presStyleCnt="0"/>
      <dgm:spPr/>
    </dgm:pt>
    <dgm:pt modelId="{EBA58809-24C9-4AEE-BB81-B2EBD097E65E}" type="pres">
      <dgm:prSet presAssocID="{E02E2403-2A8E-4D47-B8EC-0972EE0EB9A0}" presName="horzSpace2" presStyleCnt="0"/>
      <dgm:spPr/>
    </dgm:pt>
    <dgm:pt modelId="{BC7CB4E5-EDE2-4D14-AE35-22D75B3FDC87}" type="pres">
      <dgm:prSet presAssocID="{E02E2403-2A8E-4D47-B8EC-0972EE0EB9A0}" presName="tx2" presStyleLbl="revTx" presStyleIdx="7" presStyleCnt="12"/>
      <dgm:spPr/>
      <dgm:t>
        <a:bodyPr/>
        <a:lstStyle/>
        <a:p>
          <a:endParaRPr lang="zh-TW" altLang="en-US"/>
        </a:p>
      </dgm:t>
    </dgm:pt>
    <dgm:pt modelId="{E5BB8A44-4995-49C9-A9EF-D5EA6F3374A7}" type="pres">
      <dgm:prSet presAssocID="{E02E2403-2A8E-4D47-B8EC-0972EE0EB9A0}" presName="vert2" presStyleCnt="0"/>
      <dgm:spPr/>
    </dgm:pt>
    <dgm:pt modelId="{901CFB02-8E6D-4F62-9CF9-7D8993D53886}" type="pres">
      <dgm:prSet presAssocID="{E02E2403-2A8E-4D47-B8EC-0972EE0EB9A0}" presName="thinLine2b" presStyleLbl="callout" presStyleIdx="5" presStyleCnt="9"/>
      <dgm:spPr/>
    </dgm:pt>
    <dgm:pt modelId="{7BBD3F62-5DC7-4B2D-B8F8-C2AE4D5EDCCB}" type="pres">
      <dgm:prSet presAssocID="{E02E2403-2A8E-4D47-B8EC-0972EE0EB9A0}" presName="vertSpace2b" presStyleCnt="0"/>
      <dgm:spPr/>
    </dgm:pt>
    <dgm:pt modelId="{F9C7F7C5-0703-4213-B29F-337C9EC232C7}" type="pres">
      <dgm:prSet presAssocID="{DD311F1D-2C87-4591-9EB3-0D53201A4C53}" presName="horz2" presStyleCnt="0"/>
      <dgm:spPr/>
    </dgm:pt>
    <dgm:pt modelId="{86CC5F50-88AD-476D-9C27-8B4B8D0BF374}" type="pres">
      <dgm:prSet presAssocID="{DD311F1D-2C87-4591-9EB3-0D53201A4C53}" presName="horzSpace2" presStyleCnt="0"/>
      <dgm:spPr/>
    </dgm:pt>
    <dgm:pt modelId="{81D26409-CB8D-47C6-AD18-3AA41AD622B1}" type="pres">
      <dgm:prSet presAssocID="{DD311F1D-2C87-4591-9EB3-0D53201A4C53}" presName="tx2" presStyleLbl="revTx" presStyleIdx="8" presStyleCnt="12"/>
      <dgm:spPr/>
      <dgm:t>
        <a:bodyPr/>
        <a:lstStyle/>
        <a:p>
          <a:endParaRPr lang="zh-TW" altLang="en-US"/>
        </a:p>
      </dgm:t>
    </dgm:pt>
    <dgm:pt modelId="{070A9DF7-4B9E-42E3-9D44-86449882F638}" type="pres">
      <dgm:prSet presAssocID="{DD311F1D-2C87-4591-9EB3-0D53201A4C53}" presName="vert2" presStyleCnt="0"/>
      <dgm:spPr/>
    </dgm:pt>
    <dgm:pt modelId="{9757D028-70B7-42E8-8CBA-0CA22642106C}" type="pres">
      <dgm:prSet presAssocID="{DD311F1D-2C87-4591-9EB3-0D53201A4C53}" presName="thinLine2b" presStyleLbl="callout" presStyleIdx="6" presStyleCnt="9"/>
      <dgm:spPr/>
    </dgm:pt>
    <dgm:pt modelId="{82EB185C-9A5B-4776-95F2-3838BEAFECD6}" type="pres">
      <dgm:prSet presAssocID="{DD311F1D-2C87-4591-9EB3-0D53201A4C53}" presName="vertSpace2b" presStyleCnt="0"/>
      <dgm:spPr/>
    </dgm:pt>
    <dgm:pt modelId="{BAC53566-F8BC-4F9C-B996-7C8D876689A8}" type="pres">
      <dgm:prSet presAssocID="{885F725C-4955-455E-B6A9-DC4BD25782F0}" presName="horz2" presStyleCnt="0"/>
      <dgm:spPr/>
    </dgm:pt>
    <dgm:pt modelId="{CD703F24-06E8-464C-A491-27A7093F700A}" type="pres">
      <dgm:prSet presAssocID="{885F725C-4955-455E-B6A9-DC4BD25782F0}" presName="horzSpace2" presStyleCnt="0"/>
      <dgm:spPr/>
    </dgm:pt>
    <dgm:pt modelId="{599828EA-DB18-4591-A2F2-F59672663C2B}" type="pres">
      <dgm:prSet presAssocID="{885F725C-4955-455E-B6A9-DC4BD25782F0}" presName="tx2" presStyleLbl="revTx" presStyleIdx="9" presStyleCnt="12"/>
      <dgm:spPr/>
      <dgm:t>
        <a:bodyPr/>
        <a:lstStyle/>
        <a:p>
          <a:endParaRPr lang="zh-TW" altLang="en-US"/>
        </a:p>
      </dgm:t>
    </dgm:pt>
    <dgm:pt modelId="{10385DDA-9D43-4DEF-8FF5-1CC156913D90}" type="pres">
      <dgm:prSet presAssocID="{885F725C-4955-455E-B6A9-DC4BD25782F0}" presName="vert2" presStyleCnt="0"/>
      <dgm:spPr/>
    </dgm:pt>
    <dgm:pt modelId="{80B78A66-8C0F-471E-8741-020589B679FC}" type="pres">
      <dgm:prSet presAssocID="{885F725C-4955-455E-B6A9-DC4BD25782F0}" presName="thinLine2b" presStyleLbl="callout" presStyleIdx="7" presStyleCnt="9"/>
      <dgm:spPr/>
    </dgm:pt>
    <dgm:pt modelId="{D5890E0C-4A49-40CB-8501-1A4D67D90563}" type="pres">
      <dgm:prSet presAssocID="{885F725C-4955-455E-B6A9-DC4BD25782F0}" presName="vertSpace2b" presStyleCnt="0"/>
      <dgm:spPr/>
    </dgm:pt>
    <dgm:pt modelId="{43737D38-6C36-4F1A-A7C6-A3F02AAABD5D}" type="pres">
      <dgm:prSet presAssocID="{6270C855-E1E3-4DA0-8B15-7935891577BE}" presName="thickLine" presStyleLbl="alignNode1" presStyleIdx="2" presStyleCnt="3"/>
      <dgm:spPr/>
    </dgm:pt>
    <dgm:pt modelId="{B4910195-4C0A-4325-A771-AEBCE3EEABC8}" type="pres">
      <dgm:prSet presAssocID="{6270C855-E1E3-4DA0-8B15-7935891577BE}" presName="horz1" presStyleCnt="0"/>
      <dgm:spPr/>
    </dgm:pt>
    <dgm:pt modelId="{4C5A8A07-54F4-4235-8704-AD29C30B4C69}" type="pres">
      <dgm:prSet presAssocID="{6270C855-E1E3-4DA0-8B15-7935891577BE}" presName="tx1" presStyleLbl="revTx" presStyleIdx="10" presStyleCnt="12" custScaleX="176858"/>
      <dgm:spPr/>
      <dgm:t>
        <a:bodyPr/>
        <a:lstStyle/>
        <a:p>
          <a:endParaRPr lang="zh-TW" altLang="en-US"/>
        </a:p>
      </dgm:t>
    </dgm:pt>
    <dgm:pt modelId="{82EB9958-0A47-49FD-9F91-E8AA76E0F1E4}" type="pres">
      <dgm:prSet presAssocID="{6270C855-E1E3-4DA0-8B15-7935891577BE}" presName="vert1" presStyleCnt="0"/>
      <dgm:spPr/>
    </dgm:pt>
    <dgm:pt modelId="{5BCA81ED-0E96-49D8-9A39-7E71A7778399}" type="pres">
      <dgm:prSet presAssocID="{DD324ABB-04F1-467A-BD29-E71C0E863B7A}" presName="vertSpace2a" presStyleCnt="0"/>
      <dgm:spPr/>
    </dgm:pt>
    <dgm:pt modelId="{1D2CD175-4195-4385-A2ED-E602DA1ACF59}" type="pres">
      <dgm:prSet presAssocID="{DD324ABB-04F1-467A-BD29-E71C0E863B7A}" presName="horz2" presStyleCnt="0"/>
      <dgm:spPr/>
    </dgm:pt>
    <dgm:pt modelId="{F4E8A6F7-20AE-4AC8-8555-473A637693C8}" type="pres">
      <dgm:prSet presAssocID="{DD324ABB-04F1-467A-BD29-E71C0E863B7A}" presName="horzSpace2" presStyleCnt="0"/>
      <dgm:spPr/>
    </dgm:pt>
    <dgm:pt modelId="{333714F8-0479-4EFC-BCE8-91B217DA90F2}" type="pres">
      <dgm:prSet presAssocID="{DD324ABB-04F1-467A-BD29-E71C0E863B7A}" presName="tx2" presStyleLbl="revTx" presStyleIdx="11" presStyleCnt="12"/>
      <dgm:spPr/>
      <dgm:t>
        <a:bodyPr/>
        <a:lstStyle/>
        <a:p>
          <a:endParaRPr lang="zh-TW" altLang="en-US"/>
        </a:p>
      </dgm:t>
    </dgm:pt>
    <dgm:pt modelId="{7A9B7630-888C-4415-9D16-1BA8A52A98F2}" type="pres">
      <dgm:prSet presAssocID="{DD324ABB-04F1-467A-BD29-E71C0E863B7A}" presName="vert2" presStyleCnt="0"/>
      <dgm:spPr/>
    </dgm:pt>
    <dgm:pt modelId="{218E5960-FFA5-4299-B95F-F86828C13928}" type="pres">
      <dgm:prSet presAssocID="{DD324ABB-04F1-467A-BD29-E71C0E863B7A}" presName="thinLine2b" presStyleLbl="callout" presStyleIdx="8" presStyleCnt="9"/>
      <dgm:spPr/>
    </dgm:pt>
    <dgm:pt modelId="{0E7A5AE8-CEF0-41FF-93D1-1E008F53BE78}" type="pres">
      <dgm:prSet presAssocID="{DD324ABB-04F1-467A-BD29-E71C0E863B7A}" presName="vertSpace2b" presStyleCnt="0"/>
      <dgm:spPr/>
    </dgm:pt>
  </dgm:ptLst>
  <dgm:cxnLst>
    <dgm:cxn modelId="{B0BCE23B-96A7-43FD-80E4-D2A4D021326F}" type="presOf" srcId="{56369B35-86EF-41E9-9C16-B1D2B9CDAD1C}" destId="{637663CA-56B4-492E-BF3E-BDF695573AFB}" srcOrd="0" destOrd="0" presId="urn:microsoft.com/office/officeart/2008/layout/LinedList"/>
    <dgm:cxn modelId="{DBE45556-B21B-4263-8B1A-4589EC01C93F}" srcId="{40ABC844-D039-4CEA-9794-F9AD4A23C153}" destId="{77389246-8804-439B-BA2E-A3B795537A02}" srcOrd="1" destOrd="0" parTransId="{C7F7D6AA-98B2-4B2D-8E73-DB417FC5C96B}" sibTransId="{B451DAF0-BED7-4BDF-8BD7-453D7E7B0661}"/>
    <dgm:cxn modelId="{8151AE26-5ACC-4AED-8D70-627706999475}" srcId="{EFACC13A-3548-4BFD-999E-87E9C5178B95}" destId="{6270C855-E1E3-4DA0-8B15-7935891577BE}" srcOrd="2" destOrd="0" parTransId="{389D465E-39E6-4205-83EE-3E55B6662EDA}" sibTransId="{C4AE6875-619B-4110-9B49-D7BF0E5DC38A}"/>
    <dgm:cxn modelId="{6DF32B1F-F092-4A39-ADE1-EBE20A71D5D4}" srcId="{7F11EE8E-0594-4273-9494-506F35723DF4}" destId="{885F725C-4955-455E-B6A9-DC4BD25782F0}" srcOrd="3" destOrd="0" parTransId="{C2F3A57B-89CD-4EF8-9795-543E2D6D32A8}" sibTransId="{ECD03967-0529-4934-BC62-6DB8C600BD76}"/>
    <dgm:cxn modelId="{2EF7F3BE-B3B1-4B2D-9A2A-C55538B47871}" type="presOf" srcId="{BCC56503-AF7D-40C1-9054-BBEA07BC5A6E}" destId="{46DE3618-899F-4FF8-A117-91BE90B036A6}" srcOrd="0" destOrd="0" presId="urn:microsoft.com/office/officeart/2008/layout/LinedList"/>
    <dgm:cxn modelId="{4DC73CF1-327F-4769-BFF0-22687B715572}" type="presOf" srcId="{EFACC13A-3548-4BFD-999E-87E9C5178B95}" destId="{C167A907-0315-49D2-8007-393C83EAD2DA}" srcOrd="0" destOrd="0" presId="urn:microsoft.com/office/officeart/2008/layout/LinedList"/>
    <dgm:cxn modelId="{F7CF73DA-6625-4264-A101-45D4BC761EDF}" type="presOf" srcId="{DD324ABB-04F1-467A-BD29-E71C0E863B7A}" destId="{333714F8-0479-4EFC-BCE8-91B217DA90F2}" srcOrd="0" destOrd="0" presId="urn:microsoft.com/office/officeart/2008/layout/LinedList"/>
    <dgm:cxn modelId="{DC27F265-7280-428F-897E-CFFAB10BE6A1}" type="presOf" srcId="{7F11EE8E-0594-4273-9494-506F35723DF4}" destId="{74027FC7-B458-407D-AECF-508C2347BA5B}" srcOrd="0" destOrd="0" presId="urn:microsoft.com/office/officeart/2008/layout/LinedList"/>
    <dgm:cxn modelId="{9F70C154-3DB6-4AB7-8DAB-00E588C89F2E}" type="presOf" srcId="{77389246-8804-439B-BA2E-A3B795537A02}" destId="{829490BC-CC5C-448C-8671-78CE19AADBC6}" srcOrd="0" destOrd="0" presId="urn:microsoft.com/office/officeart/2008/layout/LinedList"/>
    <dgm:cxn modelId="{F73FAAAA-537F-4CC4-9465-0FCFDF0A8D14}" srcId="{6270C855-E1E3-4DA0-8B15-7935891577BE}" destId="{DD324ABB-04F1-467A-BD29-E71C0E863B7A}" srcOrd="0" destOrd="0" parTransId="{E8269F2C-FD7D-49AA-B036-C89D0012DFDA}" sibTransId="{436C7536-C8B8-42F3-940E-75655B853BA2}"/>
    <dgm:cxn modelId="{BC06D978-17A8-49A9-96F1-DF9E08969F6E}" type="presOf" srcId="{FA3FF4E4-1C29-4FEF-8645-8A6A1F0B8740}" destId="{17665BF6-5365-4EEA-BFC6-28AB9DBD21E5}" srcOrd="0" destOrd="0" presId="urn:microsoft.com/office/officeart/2008/layout/LinedList"/>
    <dgm:cxn modelId="{E324F38F-4E47-4AFD-B4D3-8B9B453E9FAE}" type="presOf" srcId="{B25EF55C-58EA-4F78-B011-651B0BD0DA60}" destId="{568AF2CC-4B7C-4A66-9D9D-2AF9C1781721}" srcOrd="0" destOrd="0" presId="urn:microsoft.com/office/officeart/2008/layout/LinedList"/>
    <dgm:cxn modelId="{330D8285-554E-41ED-AA3F-F298B0C3D0EC}" srcId="{40ABC844-D039-4CEA-9794-F9AD4A23C153}" destId="{BCC56503-AF7D-40C1-9054-BBEA07BC5A6E}" srcOrd="2" destOrd="0" parTransId="{683867CF-1C07-4FA2-B627-08FEB0A95AE6}" sibTransId="{3B8F7EA7-A725-4352-BA95-4EDBDE6EBDE7}"/>
    <dgm:cxn modelId="{C4B167A4-CA7E-4C9A-8CC4-7705C4E2E546}" srcId="{40ABC844-D039-4CEA-9794-F9AD4A23C153}" destId="{B25EF55C-58EA-4F78-B011-651B0BD0DA60}" srcOrd="0" destOrd="0" parTransId="{1D0CE2CA-9318-4104-BAEE-4B9819D2E450}" sibTransId="{1149389F-45C0-4EB6-A528-F80DB1601971}"/>
    <dgm:cxn modelId="{3FEA833C-D6BF-479D-A968-2E243BD2903E}" srcId="{EFACC13A-3548-4BFD-999E-87E9C5178B95}" destId="{40ABC844-D039-4CEA-9794-F9AD4A23C153}" srcOrd="0" destOrd="0" parTransId="{43FF9E7A-85FA-422D-961B-99B19DB5022B}" sibTransId="{45A39803-A84A-4AC7-A35B-BF652FCC7A3B}"/>
    <dgm:cxn modelId="{DA078668-A5EF-4BC3-A98D-9B5292DD521D}" type="presOf" srcId="{6270C855-E1E3-4DA0-8B15-7935891577BE}" destId="{4C5A8A07-54F4-4235-8704-AD29C30B4C69}" srcOrd="0" destOrd="0" presId="urn:microsoft.com/office/officeart/2008/layout/LinedList"/>
    <dgm:cxn modelId="{0686CB2A-2F68-4028-9E43-66F35841EEDB}" type="presOf" srcId="{40ABC844-D039-4CEA-9794-F9AD4A23C153}" destId="{B9307905-A728-4DC8-9C89-8C242FDD6C6D}" srcOrd="0" destOrd="0" presId="urn:microsoft.com/office/officeart/2008/layout/LinedList"/>
    <dgm:cxn modelId="{9681FC94-8A4B-4B09-B0FA-203B9498C0C4}" type="presOf" srcId="{885F725C-4955-455E-B6A9-DC4BD25782F0}" destId="{599828EA-DB18-4591-A2F2-F59672663C2B}" srcOrd="0" destOrd="0" presId="urn:microsoft.com/office/officeart/2008/layout/LinedList"/>
    <dgm:cxn modelId="{29C190A9-BCFC-4E2A-BD85-A440B35B48FF}" type="presOf" srcId="{E02E2403-2A8E-4D47-B8EC-0972EE0EB9A0}" destId="{BC7CB4E5-EDE2-4D14-AE35-22D75B3FDC87}" srcOrd="0" destOrd="0" presId="urn:microsoft.com/office/officeart/2008/layout/LinedList"/>
    <dgm:cxn modelId="{EFD1D0F5-6BFB-4B2F-9D75-C2CAAA665C45}" srcId="{7F11EE8E-0594-4273-9494-506F35723DF4}" destId="{56369B35-86EF-41E9-9C16-B1D2B9CDAD1C}" srcOrd="0" destOrd="0" parTransId="{F2A3B61A-A6FD-4D98-A5BD-E9DCE4C0007E}" sibTransId="{41B0400A-89E7-4C76-8F98-F371BB03F5FB}"/>
    <dgm:cxn modelId="{2E3C9584-FD7F-4298-96B2-F817EF9B68A7}" srcId="{EFACC13A-3548-4BFD-999E-87E9C5178B95}" destId="{7F11EE8E-0594-4273-9494-506F35723DF4}" srcOrd="1" destOrd="0" parTransId="{19FC3EFB-076C-45CF-8168-7337557DF6EA}" sibTransId="{98B1A476-3E87-46E9-A628-557C5547DE6C}"/>
    <dgm:cxn modelId="{9B737807-6AC1-408A-A52E-4A017AB79150}" srcId="{7F11EE8E-0594-4273-9494-506F35723DF4}" destId="{E02E2403-2A8E-4D47-B8EC-0972EE0EB9A0}" srcOrd="1" destOrd="0" parTransId="{E7F61ADB-7174-45CD-A18B-C12DAD8FE31B}" sibTransId="{5D95C7AF-FE5E-45EF-854D-9A18FDE1863C}"/>
    <dgm:cxn modelId="{C45FEDE3-2DFE-4D5D-B6A2-9E99DBB91D77}" srcId="{40ABC844-D039-4CEA-9794-F9AD4A23C153}" destId="{FA3FF4E4-1C29-4FEF-8645-8A6A1F0B8740}" srcOrd="3" destOrd="0" parTransId="{58A0A4EA-9244-4D81-BD7D-D0A2D710DF67}" sibTransId="{091DB4DC-F36A-4244-B91C-90C7D3D6639B}"/>
    <dgm:cxn modelId="{D938024C-7FD3-4587-9F1B-8F0D775A36D0}" srcId="{7F11EE8E-0594-4273-9494-506F35723DF4}" destId="{DD311F1D-2C87-4591-9EB3-0D53201A4C53}" srcOrd="2" destOrd="0" parTransId="{0927E15B-B883-4F32-AEBE-0AF48FC2C864}" sibTransId="{9B8941C1-E852-422C-B473-C84D3FDFD3BF}"/>
    <dgm:cxn modelId="{C4C10FB6-030A-49DD-BCD2-DDF921C9E652}" type="presOf" srcId="{DD311F1D-2C87-4591-9EB3-0D53201A4C53}" destId="{81D26409-CB8D-47C6-AD18-3AA41AD622B1}" srcOrd="0" destOrd="0" presId="urn:microsoft.com/office/officeart/2008/layout/LinedList"/>
    <dgm:cxn modelId="{1E280070-1E32-415E-B530-B3C3A5CA8ADE}" type="presParOf" srcId="{C167A907-0315-49D2-8007-393C83EAD2DA}" destId="{0521DDCC-B2D0-4A71-AAF6-E96683FB576C}" srcOrd="0" destOrd="0" presId="urn:microsoft.com/office/officeart/2008/layout/LinedList"/>
    <dgm:cxn modelId="{8C5C71F0-62D2-4DA6-BADC-0997CE910685}" type="presParOf" srcId="{C167A907-0315-49D2-8007-393C83EAD2DA}" destId="{EAE8A88A-2AB9-4C33-8BED-CF45DC0D0782}" srcOrd="1" destOrd="0" presId="urn:microsoft.com/office/officeart/2008/layout/LinedList"/>
    <dgm:cxn modelId="{C4CF9346-898C-42C6-B8F6-9DBB17A88E34}" type="presParOf" srcId="{EAE8A88A-2AB9-4C33-8BED-CF45DC0D0782}" destId="{B9307905-A728-4DC8-9C89-8C242FDD6C6D}" srcOrd="0" destOrd="0" presId="urn:microsoft.com/office/officeart/2008/layout/LinedList"/>
    <dgm:cxn modelId="{4F86D4BB-A4E8-40C0-929D-D2ABD3ED0487}" type="presParOf" srcId="{EAE8A88A-2AB9-4C33-8BED-CF45DC0D0782}" destId="{FB075039-B49D-42B7-B2BA-1C7831FDD70E}" srcOrd="1" destOrd="0" presId="urn:microsoft.com/office/officeart/2008/layout/LinedList"/>
    <dgm:cxn modelId="{0B8B60D3-0009-4954-A0DF-04080067BACD}" type="presParOf" srcId="{FB075039-B49D-42B7-B2BA-1C7831FDD70E}" destId="{4F9D6D95-DBAB-4ABF-AC78-6CB3C01C22A5}" srcOrd="0" destOrd="0" presId="urn:microsoft.com/office/officeart/2008/layout/LinedList"/>
    <dgm:cxn modelId="{AD7942F4-6E8F-4F7F-B1D8-794ADC2B3626}" type="presParOf" srcId="{FB075039-B49D-42B7-B2BA-1C7831FDD70E}" destId="{4F43418B-C435-4C06-B0FB-B613307F7834}" srcOrd="1" destOrd="0" presId="urn:microsoft.com/office/officeart/2008/layout/LinedList"/>
    <dgm:cxn modelId="{1C7C4269-11CF-4D5E-AC0B-932CAE058D6B}" type="presParOf" srcId="{4F43418B-C435-4C06-B0FB-B613307F7834}" destId="{15343FE2-5A2D-4D96-9B36-F3B272096B67}" srcOrd="0" destOrd="0" presId="urn:microsoft.com/office/officeart/2008/layout/LinedList"/>
    <dgm:cxn modelId="{9FFEFD50-E172-4E47-A31B-CBBC69F3F823}" type="presParOf" srcId="{4F43418B-C435-4C06-B0FB-B613307F7834}" destId="{568AF2CC-4B7C-4A66-9D9D-2AF9C1781721}" srcOrd="1" destOrd="0" presId="urn:microsoft.com/office/officeart/2008/layout/LinedList"/>
    <dgm:cxn modelId="{91A61103-BC7D-4676-AA71-84A793430E52}" type="presParOf" srcId="{4F43418B-C435-4C06-B0FB-B613307F7834}" destId="{CAB1CA5B-B1A0-415D-8188-E187AD7E2207}" srcOrd="2" destOrd="0" presId="urn:microsoft.com/office/officeart/2008/layout/LinedList"/>
    <dgm:cxn modelId="{7E060CF4-154A-4011-90B4-C4EB1D9C0E97}" type="presParOf" srcId="{FB075039-B49D-42B7-B2BA-1C7831FDD70E}" destId="{9F4C4CF6-3CA6-44A4-A811-4224B6EA6A0F}" srcOrd="2" destOrd="0" presId="urn:microsoft.com/office/officeart/2008/layout/LinedList"/>
    <dgm:cxn modelId="{EACE0486-A458-4F55-B028-61B3F5788759}" type="presParOf" srcId="{FB075039-B49D-42B7-B2BA-1C7831FDD70E}" destId="{1978C6D9-3A57-40E9-9D54-B58CE74C8EA1}" srcOrd="3" destOrd="0" presId="urn:microsoft.com/office/officeart/2008/layout/LinedList"/>
    <dgm:cxn modelId="{1FC4C64F-E7DE-484B-BE9D-1467FB4138BC}" type="presParOf" srcId="{FB075039-B49D-42B7-B2BA-1C7831FDD70E}" destId="{823E184F-4FCF-4F10-A8D6-55AEEF7A1647}" srcOrd="4" destOrd="0" presId="urn:microsoft.com/office/officeart/2008/layout/LinedList"/>
    <dgm:cxn modelId="{5DECDDCE-A2B1-426D-AF6B-738FE41F05A3}" type="presParOf" srcId="{823E184F-4FCF-4F10-A8D6-55AEEF7A1647}" destId="{9610F3A0-914A-4125-94E0-8C72C438E95A}" srcOrd="0" destOrd="0" presId="urn:microsoft.com/office/officeart/2008/layout/LinedList"/>
    <dgm:cxn modelId="{5DEF7D8E-F2D5-4A30-B133-C1164798029C}" type="presParOf" srcId="{823E184F-4FCF-4F10-A8D6-55AEEF7A1647}" destId="{829490BC-CC5C-448C-8671-78CE19AADBC6}" srcOrd="1" destOrd="0" presId="urn:microsoft.com/office/officeart/2008/layout/LinedList"/>
    <dgm:cxn modelId="{E7F2B1B8-8164-442F-895A-6E54064E0864}" type="presParOf" srcId="{823E184F-4FCF-4F10-A8D6-55AEEF7A1647}" destId="{999542C5-45CD-4D26-B615-5679D20D41EE}" srcOrd="2" destOrd="0" presId="urn:microsoft.com/office/officeart/2008/layout/LinedList"/>
    <dgm:cxn modelId="{9A104860-DA80-4E18-A37C-8FC17B52774A}" type="presParOf" srcId="{FB075039-B49D-42B7-B2BA-1C7831FDD70E}" destId="{A5908645-55CC-4F88-B44B-B7FD8E0FB8B6}" srcOrd="5" destOrd="0" presId="urn:microsoft.com/office/officeart/2008/layout/LinedList"/>
    <dgm:cxn modelId="{4626C98C-7EF1-4E8C-A40A-DF452A5B9B93}" type="presParOf" srcId="{FB075039-B49D-42B7-B2BA-1C7831FDD70E}" destId="{AF9FCFDC-7BBA-4C2B-B8C6-2BE71BD55640}" srcOrd="6" destOrd="0" presId="urn:microsoft.com/office/officeart/2008/layout/LinedList"/>
    <dgm:cxn modelId="{BBCE2AC6-37F7-4673-BA2C-2A7C093DCDA5}" type="presParOf" srcId="{FB075039-B49D-42B7-B2BA-1C7831FDD70E}" destId="{74155CF2-F505-4639-89B8-4E65C235E046}" srcOrd="7" destOrd="0" presId="urn:microsoft.com/office/officeart/2008/layout/LinedList"/>
    <dgm:cxn modelId="{D18F322E-F223-4FE2-8DB3-6087F2C8EDEA}" type="presParOf" srcId="{74155CF2-F505-4639-89B8-4E65C235E046}" destId="{9999CEB4-5F13-4C9A-B574-B5EEBE3F5DED}" srcOrd="0" destOrd="0" presId="urn:microsoft.com/office/officeart/2008/layout/LinedList"/>
    <dgm:cxn modelId="{14C67F93-9F38-440C-BE5A-372536EA5E5E}" type="presParOf" srcId="{74155CF2-F505-4639-89B8-4E65C235E046}" destId="{46DE3618-899F-4FF8-A117-91BE90B036A6}" srcOrd="1" destOrd="0" presId="urn:microsoft.com/office/officeart/2008/layout/LinedList"/>
    <dgm:cxn modelId="{8B569CE7-A933-4518-AB06-B56C39E7DAA7}" type="presParOf" srcId="{74155CF2-F505-4639-89B8-4E65C235E046}" destId="{E33D9C51-48A3-4978-AF31-2A5175C1B3C2}" srcOrd="2" destOrd="0" presId="urn:microsoft.com/office/officeart/2008/layout/LinedList"/>
    <dgm:cxn modelId="{1D23EF85-9B4F-4426-8EC7-E94F92458E93}" type="presParOf" srcId="{FB075039-B49D-42B7-B2BA-1C7831FDD70E}" destId="{0E68CC39-54F2-457D-A78D-2CC83C3C1FAD}" srcOrd="8" destOrd="0" presId="urn:microsoft.com/office/officeart/2008/layout/LinedList"/>
    <dgm:cxn modelId="{1E7EFCF2-29C6-46DC-8653-A0BE0E1EF26F}" type="presParOf" srcId="{FB075039-B49D-42B7-B2BA-1C7831FDD70E}" destId="{57F4FCCC-7B9D-44C3-9D47-63B4EFD5214F}" srcOrd="9" destOrd="0" presId="urn:microsoft.com/office/officeart/2008/layout/LinedList"/>
    <dgm:cxn modelId="{E9C1298A-11F5-451D-8123-97962C190B72}" type="presParOf" srcId="{FB075039-B49D-42B7-B2BA-1C7831FDD70E}" destId="{DAA7ABE6-8E96-4B2D-9C25-1407011DC400}" srcOrd="10" destOrd="0" presId="urn:microsoft.com/office/officeart/2008/layout/LinedList"/>
    <dgm:cxn modelId="{075440C4-1A79-4B1C-A149-F404269DF08F}" type="presParOf" srcId="{DAA7ABE6-8E96-4B2D-9C25-1407011DC400}" destId="{19019923-B05C-44BA-B46C-579009C3BB35}" srcOrd="0" destOrd="0" presId="urn:microsoft.com/office/officeart/2008/layout/LinedList"/>
    <dgm:cxn modelId="{A4029AB1-0C46-49C0-A4A1-C97FF7401807}" type="presParOf" srcId="{DAA7ABE6-8E96-4B2D-9C25-1407011DC400}" destId="{17665BF6-5365-4EEA-BFC6-28AB9DBD21E5}" srcOrd="1" destOrd="0" presId="urn:microsoft.com/office/officeart/2008/layout/LinedList"/>
    <dgm:cxn modelId="{2153BB29-0612-41DE-8D0C-1E677AF105A3}" type="presParOf" srcId="{DAA7ABE6-8E96-4B2D-9C25-1407011DC400}" destId="{62844814-FAD7-42EE-8CA6-7CA0E9E1BC3B}" srcOrd="2" destOrd="0" presId="urn:microsoft.com/office/officeart/2008/layout/LinedList"/>
    <dgm:cxn modelId="{9BB581DE-DBD9-46DF-868B-C7283E79CD77}" type="presParOf" srcId="{FB075039-B49D-42B7-B2BA-1C7831FDD70E}" destId="{CFEDB26D-DA0F-43C4-A9B0-4CA6FD821099}" srcOrd="11" destOrd="0" presId="urn:microsoft.com/office/officeart/2008/layout/LinedList"/>
    <dgm:cxn modelId="{75E65BB5-0FAF-49E4-9F47-4B3A3F24D392}" type="presParOf" srcId="{FB075039-B49D-42B7-B2BA-1C7831FDD70E}" destId="{9B82AE99-D731-463E-A878-48F7F1BEE024}" srcOrd="12" destOrd="0" presId="urn:microsoft.com/office/officeart/2008/layout/LinedList"/>
    <dgm:cxn modelId="{E0D19B5E-C7D5-4FD1-ACD4-66ADC11EA407}" type="presParOf" srcId="{C167A907-0315-49D2-8007-393C83EAD2DA}" destId="{E8C97FC1-5A2E-42F2-ABA8-5A7A5DBD6B31}" srcOrd="2" destOrd="0" presId="urn:microsoft.com/office/officeart/2008/layout/LinedList"/>
    <dgm:cxn modelId="{42ED192A-4545-4A3E-86BF-F62AE8DB755B}" type="presParOf" srcId="{C167A907-0315-49D2-8007-393C83EAD2DA}" destId="{A70A5033-9894-449C-8117-49C4431BA2D7}" srcOrd="3" destOrd="0" presId="urn:microsoft.com/office/officeart/2008/layout/LinedList"/>
    <dgm:cxn modelId="{C6A2C311-F344-415A-A025-227FB7FC3764}" type="presParOf" srcId="{A70A5033-9894-449C-8117-49C4431BA2D7}" destId="{74027FC7-B458-407D-AECF-508C2347BA5B}" srcOrd="0" destOrd="0" presId="urn:microsoft.com/office/officeart/2008/layout/LinedList"/>
    <dgm:cxn modelId="{EEDB9FEF-E49E-4122-8FAB-D315CF0A8813}" type="presParOf" srcId="{A70A5033-9894-449C-8117-49C4431BA2D7}" destId="{E1F9EA9F-E8C0-4589-A922-A28505AEED60}" srcOrd="1" destOrd="0" presId="urn:microsoft.com/office/officeart/2008/layout/LinedList"/>
    <dgm:cxn modelId="{D5758804-2DA5-46B6-B21D-4AD09B3CBC49}" type="presParOf" srcId="{E1F9EA9F-E8C0-4589-A922-A28505AEED60}" destId="{3ECBCB15-2754-4B8F-8FBE-6B04A428E191}" srcOrd="0" destOrd="0" presId="urn:microsoft.com/office/officeart/2008/layout/LinedList"/>
    <dgm:cxn modelId="{D35A8C01-4B0D-4A50-B90D-340B2C8740F7}" type="presParOf" srcId="{E1F9EA9F-E8C0-4589-A922-A28505AEED60}" destId="{9294473E-15F0-4A34-B54F-3FAAB7BD6A10}" srcOrd="1" destOrd="0" presId="urn:microsoft.com/office/officeart/2008/layout/LinedList"/>
    <dgm:cxn modelId="{58216D27-6911-47C5-8E26-A3E54E82562E}" type="presParOf" srcId="{9294473E-15F0-4A34-B54F-3FAAB7BD6A10}" destId="{D58054D9-98DE-4DD2-84D9-ED0901480BC8}" srcOrd="0" destOrd="0" presId="urn:microsoft.com/office/officeart/2008/layout/LinedList"/>
    <dgm:cxn modelId="{E934863D-3142-4A52-92B0-39D804787494}" type="presParOf" srcId="{9294473E-15F0-4A34-B54F-3FAAB7BD6A10}" destId="{637663CA-56B4-492E-BF3E-BDF695573AFB}" srcOrd="1" destOrd="0" presId="urn:microsoft.com/office/officeart/2008/layout/LinedList"/>
    <dgm:cxn modelId="{7F6B0731-D5BC-4409-B70D-AE63391E9FF7}" type="presParOf" srcId="{9294473E-15F0-4A34-B54F-3FAAB7BD6A10}" destId="{9987C585-109E-4BC7-8ED3-7797EE3D83D4}" srcOrd="2" destOrd="0" presId="urn:microsoft.com/office/officeart/2008/layout/LinedList"/>
    <dgm:cxn modelId="{180A3758-CDD5-483D-9E87-CAFB56D66E19}" type="presParOf" srcId="{E1F9EA9F-E8C0-4589-A922-A28505AEED60}" destId="{1B963CCA-2572-4C34-AFC2-77C6704C5BF8}" srcOrd="2" destOrd="0" presId="urn:microsoft.com/office/officeart/2008/layout/LinedList"/>
    <dgm:cxn modelId="{8E85B234-F5D9-452B-B2A5-BEC8D4773685}" type="presParOf" srcId="{E1F9EA9F-E8C0-4589-A922-A28505AEED60}" destId="{4D2EA15D-F26F-4E42-AE79-E03398418D22}" srcOrd="3" destOrd="0" presId="urn:microsoft.com/office/officeart/2008/layout/LinedList"/>
    <dgm:cxn modelId="{3CBBB0D5-1A36-4B60-B01E-29C6A12A368A}" type="presParOf" srcId="{E1F9EA9F-E8C0-4589-A922-A28505AEED60}" destId="{CC8DF01D-27C2-45DA-A05F-7A554CF28A3B}" srcOrd="4" destOrd="0" presId="urn:microsoft.com/office/officeart/2008/layout/LinedList"/>
    <dgm:cxn modelId="{356670B5-8B08-4B4F-873D-61E146727C84}" type="presParOf" srcId="{CC8DF01D-27C2-45DA-A05F-7A554CF28A3B}" destId="{EBA58809-24C9-4AEE-BB81-B2EBD097E65E}" srcOrd="0" destOrd="0" presId="urn:microsoft.com/office/officeart/2008/layout/LinedList"/>
    <dgm:cxn modelId="{7CBF5F72-001C-4C35-BAA7-86646C19A850}" type="presParOf" srcId="{CC8DF01D-27C2-45DA-A05F-7A554CF28A3B}" destId="{BC7CB4E5-EDE2-4D14-AE35-22D75B3FDC87}" srcOrd="1" destOrd="0" presId="urn:microsoft.com/office/officeart/2008/layout/LinedList"/>
    <dgm:cxn modelId="{45667E1E-EFEE-487F-BC81-3E81C80A24F1}" type="presParOf" srcId="{CC8DF01D-27C2-45DA-A05F-7A554CF28A3B}" destId="{E5BB8A44-4995-49C9-A9EF-D5EA6F3374A7}" srcOrd="2" destOrd="0" presId="urn:microsoft.com/office/officeart/2008/layout/LinedList"/>
    <dgm:cxn modelId="{643943EA-1EB0-42CF-842B-75C95A6C7850}" type="presParOf" srcId="{E1F9EA9F-E8C0-4589-A922-A28505AEED60}" destId="{901CFB02-8E6D-4F62-9CF9-7D8993D53886}" srcOrd="5" destOrd="0" presId="urn:microsoft.com/office/officeart/2008/layout/LinedList"/>
    <dgm:cxn modelId="{613FE929-194A-490F-B076-BE1F90A505AE}" type="presParOf" srcId="{E1F9EA9F-E8C0-4589-A922-A28505AEED60}" destId="{7BBD3F62-5DC7-4B2D-B8F8-C2AE4D5EDCCB}" srcOrd="6" destOrd="0" presId="urn:microsoft.com/office/officeart/2008/layout/LinedList"/>
    <dgm:cxn modelId="{758D3081-045F-43AC-9104-9A1C08F8CFE7}" type="presParOf" srcId="{E1F9EA9F-E8C0-4589-A922-A28505AEED60}" destId="{F9C7F7C5-0703-4213-B29F-337C9EC232C7}" srcOrd="7" destOrd="0" presId="urn:microsoft.com/office/officeart/2008/layout/LinedList"/>
    <dgm:cxn modelId="{F87B475F-934D-4968-96EA-920CC3D2B832}" type="presParOf" srcId="{F9C7F7C5-0703-4213-B29F-337C9EC232C7}" destId="{86CC5F50-88AD-476D-9C27-8B4B8D0BF374}" srcOrd="0" destOrd="0" presId="urn:microsoft.com/office/officeart/2008/layout/LinedList"/>
    <dgm:cxn modelId="{6E0E0807-2954-4EC1-9208-1A3B377A0EB9}" type="presParOf" srcId="{F9C7F7C5-0703-4213-B29F-337C9EC232C7}" destId="{81D26409-CB8D-47C6-AD18-3AA41AD622B1}" srcOrd="1" destOrd="0" presId="urn:microsoft.com/office/officeart/2008/layout/LinedList"/>
    <dgm:cxn modelId="{F47ECC3B-9045-4DFE-9D43-FC7B262869D0}" type="presParOf" srcId="{F9C7F7C5-0703-4213-B29F-337C9EC232C7}" destId="{070A9DF7-4B9E-42E3-9D44-86449882F638}" srcOrd="2" destOrd="0" presId="urn:microsoft.com/office/officeart/2008/layout/LinedList"/>
    <dgm:cxn modelId="{EE45DE41-3CB5-4C18-9258-92DAE4611BE3}" type="presParOf" srcId="{E1F9EA9F-E8C0-4589-A922-A28505AEED60}" destId="{9757D028-70B7-42E8-8CBA-0CA22642106C}" srcOrd="8" destOrd="0" presId="urn:microsoft.com/office/officeart/2008/layout/LinedList"/>
    <dgm:cxn modelId="{B43E62FD-4928-4607-A1B0-C7537A34F565}" type="presParOf" srcId="{E1F9EA9F-E8C0-4589-A922-A28505AEED60}" destId="{82EB185C-9A5B-4776-95F2-3838BEAFECD6}" srcOrd="9" destOrd="0" presId="urn:microsoft.com/office/officeart/2008/layout/LinedList"/>
    <dgm:cxn modelId="{37A1E219-56AC-4479-9304-725920FDC8DD}" type="presParOf" srcId="{E1F9EA9F-E8C0-4589-A922-A28505AEED60}" destId="{BAC53566-F8BC-4F9C-B996-7C8D876689A8}" srcOrd="10" destOrd="0" presId="urn:microsoft.com/office/officeart/2008/layout/LinedList"/>
    <dgm:cxn modelId="{48EA392D-156D-415F-B39B-62AADE2663B7}" type="presParOf" srcId="{BAC53566-F8BC-4F9C-B996-7C8D876689A8}" destId="{CD703F24-06E8-464C-A491-27A7093F700A}" srcOrd="0" destOrd="0" presId="urn:microsoft.com/office/officeart/2008/layout/LinedList"/>
    <dgm:cxn modelId="{36AFBECE-6462-4984-9C76-FEAE6FDEB741}" type="presParOf" srcId="{BAC53566-F8BC-4F9C-B996-7C8D876689A8}" destId="{599828EA-DB18-4591-A2F2-F59672663C2B}" srcOrd="1" destOrd="0" presId="urn:microsoft.com/office/officeart/2008/layout/LinedList"/>
    <dgm:cxn modelId="{A4C03ECA-DDD3-413F-8064-0D5C4FA8867A}" type="presParOf" srcId="{BAC53566-F8BC-4F9C-B996-7C8D876689A8}" destId="{10385DDA-9D43-4DEF-8FF5-1CC156913D90}" srcOrd="2" destOrd="0" presId="urn:microsoft.com/office/officeart/2008/layout/LinedList"/>
    <dgm:cxn modelId="{5EA94A55-5514-437C-BE7F-F06938A3F1E5}" type="presParOf" srcId="{E1F9EA9F-E8C0-4589-A922-A28505AEED60}" destId="{80B78A66-8C0F-471E-8741-020589B679FC}" srcOrd="11" destOrd="0" presId="urn:microsoft.com/office/officeart/2008/layout/LinedList"/>
    <dgm:cxn modelId="{3B7A92F6-924B-43B7-975B-AC03AD869982}" type="presParOf" srcId="{E1F9EA9F-E8C0-4589-A922-A28505AEED60}" destId="{D5890E0C-4A49-40CB-8501-1A4D67D90563}" srcOrd="12" destOrd="0" presId="urn:microsoft.com/office/officeart/2008/layout/LinedList"/>
    <dgm:cxn modelId="{7A90EAC5-ABE6-438C-9833-1443E85DC46B}" type="presParOf" srcId="{C167A907-0315-49D2-8007-393C83EAD2DA}" destId="{43737D38-6C36-4F1A-A7C6-A3F02AAABD5D}" srcOrd="4" destOrd="0" presId="urn:microsoft.com/office/officeart/2008/layout/LinedList"/>
    <dgm:cxn modelId="{D0AE9626-D657-4455-9B80-912C340C9161}" type="presParOf" srcId="{C167A907-0315-49D2-8007-393C83EAD2DA}" destId="{B4910195-4C0A-4325-A771-AEBCE3EEABC8}" srcOrd="5" destOrd="0" presId="urn:microsoft.com/office/officeart/2008/layout/LinedList"/>
    <dgm:cxn modelId="{59A15BED-F0A9-4D6B-9F3A-6465F4B2F44D}" type="presParOf" srcId="{B4910195-4C0A-4325-A771-AEBCE3EEABC8}" destId="{4C5A8A07-54F4-4235-8704-AD29C30B4C69}" srcOrd="0" destOrd="0" presId="urn:microsoft.com/office/officeart/2008/layout/LinedList"/>
    <dgm:cxn modelId="{19AF0526-BB86-4FDB-B418-E346234CC621}" type="presParOf" srcId="{B4910195-4C0A-4325-A771-AEBCE3EEABC8}" destId="{82EB9958-0A47-49FD-9F91-E8AA76E0F1E4}" srcOrd="1" destOrd="0" presId="urn:microsoft.com/office/officeart/2008/layout/LinedList"/>
    <dgm:cxn modelId="{CE7A0234-CDD0-4399-9DAC-6D417D84B258}" type="presParOf" srcId="{82EB9958-0A47-49FD-9F91-E8AA76E0F1E4}" destId="{5BCA81ED-0E96-49D8-9A39-7E71A7778399}" srcOrd="0" destOrd="0" presId="urn:microsoft.com/office/officeart/2008/layout/LinedList"/>
    <dgm:cxn modelId="{A27EBCBB-4E0F-43BF-9B08-F2D2EF736F58}" type="presParOf" srcId="{82EB9958-0A47-49FD-9F91-E8AA76E0F1E4}" destId="{1D2CD175-4195-4385-A2ED-E602DA1ACF59}" srcOrd="1" destOrd="0" presId="urn:microsoft.com/office/officeart/2008/layout/LinedList"/>
    <dgm:cxn modelId="{938792AD-8775-4D35-8F6F-A097E88CC66F}" type="presParOf" srcId="{1D2CD175-4195-4385-A2ED-E602DA1ACF59}" destId="{F4E8A6F7-20AE-4AC8-8555-473A637693C8}" srcOrd="0" destOrd="0" presId="urn:microsoft.com/office/officeart/2008/layout/LinedList"/>
    <dgm:cxn modelId="{777C122F-D8E1-41FB-8AE9-FF1CBB8BB690}" type="presParOf" srcId="{1D2CD175-4195-4385-A2ED-E602DA1ACF59}" destId="{333714F8-0479-4EFC-BCE8-91B217DA90F2}" srcOrd="1" destOrd="0" presId="urn:microsoft.com/office/officeart/2008/layout/LinedList"/>
    <dgm:cxn modelId="{5DFFD071-4683-4E75-9F3B-CAC07FE6C538}" type="presParOf" srcId="{1D2CD175-4195-4385-A2ED-E602DA1ACF59}" destId="{7A9B7630-888C-4415-9D16-1BA8A52A98F2}" srcOrd="2" destOrd="0" presId="urn:microsoft.com/office/officeart/2008/layout/LinedList"/>
    <dgm:cxn modelId="{5866FDC2-20A0-445D-812A-4999ECB7E866}" type="presParOf" srcId="{82EB9958-0A47-49FD-9F91-E8AA76E0F1E4}" destId="{218E5960-FFA5-4299-B95F-F86828C13928}" srcOrd="2" destOrd="0" presId="urn:microsoft.com/office/officeart/2008/layout/LinedList"/>
    <dgm:cxn modelId="{5A86427E-0EEC-471E-AB6D-DE188CFDF928}" type="presParOf" srcId="{82EB9958-0A47-49FD-9F91-E8AA76E0F1E4}" destId="{0E7A5AE8-CEF0-41FF-93D1-1E008F53BE78}" srcOrd="3" destOrd="0" presId="urn:microsoft.com/office/officeart/2008/layout/Line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8703DF9-1BB2-44FD-BBC2-35B42D5C0C24}"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1AE39B11-25A5-4E81-82BD-54E23FF7A50E}" type="presOf" srcId="{FE62C0D6-7716-4F07-8A32-C1981493321E}" destId="{E90DA5B7-A9FA-4C23-963F-7930D037E7E4}" srcOrd="0" destOrd="0" presId="urn:microsoft.com/office/officeart/2005/8/layout/hChevron3"/>
    <dgm:cxn modelId="{C8BADFF8-2B1B-4B24-84EC-5637F40C024E}"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7755ADB-0710-41AF-97D1-59C9FAE718A6}"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A48B3A9-F0EA-4A09-BC49-ABD8E3EF6E29}" type="presOf" srcId="{53D53256-A754-4BBD-AA8A-3E51EF6B7332}" destId="{371DF444-DDBC-427E-9FEE-DFE4E6239109}" srcOrd="0" destOrd="0" presId="urn:microsoft.com/office/officeart/2005/8/layout/hChevron3"/>
    <dgm:cxn modelId="{EDA63DE8-0ACB-4BF7-83FE-A514919EBFE2}" type="presOf" srcId="{252357BE-30EA-49F7-9DBD-B5F30B4F4A9D}" destId="{AFF030F6-8D1D-42AA-8527-70CC9827071F}" srcOrd="0" destOrd="0" presId="urn:microsoft.com/office/officeart/2005/8/layout/hChevron3"/>
    <dgm:cxn modelId="{FE089C6C-6814-4101-9E06-BCA0FD8CD8CA}" type="presParOf" srcId="{AFF030F6-8D1D-42AA-8527-70CC9827071F}" destId="{371DF444-DDBC-427E-9FEE-DFE4E6239109}" srcOrd="0" destOrd="0" presId="urn:microsoft.com/office/officeart/2005/8/layout/hChevron3"/>
    <dgm:cxn modelId="{114C1DFA-BC4F-4367-902F-90B49767CF1D}" type="presParOf" srcId="{AFF030F6-8D1D-42AA-8527-70CC9827071F}" destId="{ADC953D7-9E50-47BF-933D-60204B80E8FB}" srcOrd="1" destOrd="0" presId="urn:microsoft.com/office/officeart/2005/8/layout/hChevron3"/>
    <dgm:cxn modelId="{CDB98CA2-5998-428B-946E-1D80570A9B39}" type="presParOf" srcId="{AFF030F6-8D1D-42AA-8527-70CC9827071F}" destId="{B6154193-CFF1-422A-A0B1-99E4EAC26EDE}" srcOrd="2" destOrd="0" presId="urn:microsoft.com/office/officeart/2005/8/layout/hChevron3"/>
    <dgm:cxn modelId="{5EF13F54-8DDD-46DA-876A-23038ECEF085}" type="presParOf" srcId="{AFF030F6-8D1D-42AA-8527-70CC9827071F}" destId="{B0D14E24-9419-4779-91B2-FCCDE3A94F4A}" srcOrd="3" destOrd="0" presId="urn:microsoft.com/office/officeart/2005/8/layout/hChevron3"/>
    <dgm:cxn modelId="{D89EE06C-DD54-4F83-873E-C0416454B545}" type="presParOf" srcId="{AFF030F6-8D1D-42AA-8527-70CC9827071F}" destId="{565F66ED-5189-46DB-A579-BEA28FE6D986}" srcOrd="4" destOrd="0" presId="urn:microsoft.com/office/officeart/2005/8/layout/hChevron3"/>
    <dgm:cxn modelId="{5D9D58C6-8A11-4D8B-8BFC-2C8CA9229FDC}" type="presParOf" srcId="{AFF030F6-8D1D-42AA-8527-70CC9827071F}" destId="{5E46F59D-5DCE-432B-B3A1-0BD5CF2E763E}" srcOrd="5" destOrd="0" presId="urn:microsoft.com/office/officeart/2005/8/layout/hChevron3"/>
    <dgm:cxn modelId="{1A6B6438-ECDB-4E58-A106-56E45483DCC5}" type="presParOf" srcId="{AFF030F6-8D1D-42AA-8527-70CC9827071F}" destId="{4CE1BAFB-AD98-4868-A469-10A5BFCC62FB}" srcOrd="6" destOrd="0" presId="urn:microsoft.com/office/officeart/2005/8/layout/hChevron3"/>
    <dgm:cxn modelId="{7DB240F3-9BFE-4EB4-9570-1A1E2F6EE27F}" type="presParOf" srcId="{AFF030F6-8D1D-42AA-8527-70CC9827071F}" destId="{D4A6FAAB-8048-431A-808C-023578BE8F34}" srcOrd="7" destOrd="0" presId="urn:microsoft.com/office/officeart/2005/8/layout/hChevron3"/>
    <dgm:cxn modelId="{F79D273B-4485-4480-8219-8ADEB8EACFD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45A339B-28E4-4952-AB1D-167BFCAE2C74}" type="doc">
      <dgm:prSet loTypeId="urn:microsoft.com/office/officeart/2005/8/layout/process4" loCatId="process" qsTypeId="urn:microsoft.com/office/officeart/2005/8/quickstyle/simple1" qsCatId="simple" csTypeId="urn:microsoft.com/office/officeart/2005/8/colors/accent3_2" csCatId="accent3" phldr="1"/>
      <dgm:spPr/>
      <dgm:t>
        <a:bodyPr/>
        <a:lstStyle/>
        <a:p>
          <a:endParaRPr lang="zh-TW" altLang="en-US"/>
        </a:p>
      </dgm:t>
    </dgm:pt>
    <dgm:pt modelId="{5412D645-7CBA-4A61-8875-B55BE13DDFA7}">
      <dgm:prSet phldrT="[文字]"/>
      <dgm:spPr/>
      <dgm:t>
        <a:bodyPr/>
        <a:lstStyle/>
        <a:p>
          <a:r>
            <a:rPr lang="zh-TW" altLang="en-US" dirty="0"/>
            <a:t>選擇平台</a:t>
          </a:r>
        </a:p>
      </dgm:t>
    </dgm:pt>
    <dgm:pt modelId="{8C2DC9D2-D831-4BAC-80F5-E78E0804EEB8}" type="parTrans" cxnId="{9AB8289A-219E-4B0A-9841-3A32C9FD2BD2}">
      <dgm:prSet/>
      <dgm:spPr/>
      <dgm:t>
        <a:bodyPr/>
        <a:lstStyle/>
        <a:p>
          <a:endParaRPr lang="zh-TW" altLang="en-US"/>
        </a:p>
      </dgm:t>
    </dgm:pt>
    <dgm:pt modelId="{4A407D1E-AC1A-4B65-8D92-50F247E35D9E}" type="sibTrans" cxnId="{9AB8289A-219E-4B0A-9841-3A32C9FD2BD2}">
      <dgm:prSet/>
      <dgm:spPr/>
      <dgm:t>
        <a:bodyPr/>
        <a:lstStyle/>
        <a:p>
          <a:endParaRPr lang="zh-TW" altLang="en-US"/>
        </a:p>
      </dgm:t>
    </dgm:pt>
    <dgm:pt modelId="{2FF7A607-1B98-4136-802C-31BF6085523F}">
      <dgm:prSet phldrT="[文字]"/>
      <dgm:spPr/>
      <dgm:t>
        <a:bodyPr/>
        <a:lstStyle/>
        <a:p>
          <a:r>
            <a:rPr lang="zh-TW" altLang="en-US" dirty="0"/>
            <a:t>接受貸款</a:t>
          </a:r>
        </a:p>
      </dgm:t>
    </dgm:pt>
    <dgm:pt modelId="{EB94F664-0F04-4BE3-A2A7-54C453CD4386}" type="parTrans" cxnId="{804EB34C-A3FA-4BDF-B630-B82670436119}">
      <dgm:prSet/>
      <dgm:spPr/>
      <dgm:t>
        <a:bodyPr/>
        <a:lstStyle/>
        <a:p>
          <a:endParaRPr lang="zh-TW" altLang="en-US"/>
        </a:p>
      </dgm:t>
    </dgm:pt>
    <dgm:pt modelId="{B6CD3727-48A5-439C-85D1-BB8B821018E4}" type="sibTrans" cxnId="{804EB34C-A3FA-4BDF-B630-B82670436119}">
      <dgm:prSet/>
      <dgm:spPr/>
      <dgm:t>
        <a:bodyPr/>
        <a:lstStyle/>
        <a:p>
          <a:endParaRPr lang="zh-TW" altLang="en-US"/>
        </a:p>
      </dgm:t>
    </dgm:pt>
    <dgm:pt modelId="{1A98CB84-5F2A-463F-A029-43B68B45CB36}">
      <dgm:prSet phldrT="[文字]"/>
      <dgm:spPr/>
      <dgm:t>
        <a:bodyPr/>
        <a:lstStyle/>
        <a:p>
          <a:r>
            <a:rPr lang="zh-TW" altLang="en-US" dirty="0"/>
            <a:t>償還貸款</a:t>
          </a:r>
        </a:p>
      </dgm:t>
    </dgm:pt>
    <dgm:pt modelId="{99D34834-C4FB-4C6E-A31F-7664AD43F24E}" type="parTrans" cxnId="{65D192EC-4DAA-4BEB-8B64-87CB2136B131}">
      <dgm:prSet/>
      <dgm:spPr/>
      <dgm:t>
        <a:bodyPr/>
        <a:lstStyle/>
        <a:p>
          <a:endParaRPr lang="zh-TW" altLang="en-US"/>
        </a:p>
      </dgm:t>
    </dgm:pt>
    <dgm:pt modelId="{7D664379-8EDF-45A6-B1CC-C8C91EF2ACE2}" type="sibTrans" cxnId="{65D192EC-4DAA-4BEB-8B64-87CB2136B131}">
      <dgm:prSet/>
      <dgm:spPr/>
      <dgm:t>
        <a:bodyPr/>
        <a:lstStyle/>
        <a:p>
          <a:endParaRPr lang="zh-TW" altLang="en-US"/>
        </a:p>
      </dgm:t>
    </dgm:pt>
    <dgm:pt modelId="{1BA97ACF-DC4A-48E3-91BF-F2D0FB0E2E31}">
      <dgm:prSet/>
      <dgm:spPr/>
      <dgm:t>
        <a:bodyPr/>
        <a:lstStyle/>
        <a:p>
          <a:r>
            <a:rPr lang="zh-TW" altLang="en-US" dirty="0"/>
            <a:t>借款審核</a:t>
          </a:r>
        </a:p>
      </dgm:t>
    </dgm:pt>
    <dgm:pt modelId="{221B3E41-8DBB-4B48-B308-E46437AE83A8}" type="parTrans" cxnId="{6D773C18-6970-4B92-AEB4-174D216E5514}">
      <dgm:prSet/>
      <dgm:spPr/>
      <dgm:t>
        <a:bodyPr/>
        <a:lstStyle/>
        <a:p>
          <a:endParaRPr lang="zh-TW" altLang="en-US"/>
        </a:p>
      </dgm:t>
    </dgm:pt>
    <dgm:pt modelId="{C9B05692-BE3C-4D2F-B622-768C2341AE25}" type="sibTrans" cxnId="{6D773C18-6970-4B92-AEB4-174D216E5514}">
      <dgm:prSet/>
      <dgm:spPr/>
      <dgm:t>
        <a:bodyPr/>
        <a:lstStyle/>
        <a:p>
          <a:endParaRPr lang="zh-TW" altLang="en-US"/>
        </a:p>
      </dgm:t>
    </dgm:pt>
    <dgm:pt modelId="{925E4EE1-CF0C-4256-A311-2660046167C8}">
      <dgm:prSet/>
      <dgm:spPr/>
      <dgm:t>
        <a:bodyPr/>
        <a:lstStyle/>
        <a:p>
          <a:r>
            <a:rPr lang="zh-TW" altLang="en-US" dirty="0"/>
            <a:t>發布借款資訊</a:t>
          </a:r>
        </a:p>
      </dgm:t>
    </dgm:pt>
    <dgm:pt modelId="{DABBB2C9-BB50-4242-8EC9-CFF75DA9997E}" type="parTrans" cxnId="{8A2500CF-5DA9-4B90-AD8F-A686B5098249}">
      <dgm:prSet/>
      <dgm:spPr/>
      <dgm:t>
        <a:bodyPr/>
        <a:lstStyle/>
        <a:p>
          <a:endParaRPr lang="zh-TW" altLang="en-US"/>
        </a:p>
      </dgm:t>
    </dgm:pt>
    <dgm:pt modelId="{B7F29DFA-7671-477D-A264-CC61504AECA6}" type="sibTrans" cxnId="{8A2500CF-5DA9-4B90-AD8F-A686B5098249}">
      <dgm:prSet/>
      <dgm:spPr/>
      <dgm:t>
        <a:bodyPr/>
        <a:lstStyle/>
        <a:p>
          <a:endParaRPr lang="zh-TW" altLang="en-US"/>
        </a:p>
      </dgm:t>
    </dgm:pt>
    <dgm:pt modelId="{CE60C4BE-8504-4A8F-BBA4-BDC9C3AE91B9}" type="pres">
      <dgm:prSet presAssocID="{C45A339B-28E4-4952-AB1D-167BFCAE2C74}" presName="Name0" presStyleCnt="0">
        <dgm:presLayoutVars>
          <dgm:dir/>
          <dgm:animLvl val="lvl"/>
          <dgm:resizeHandles val="exact"/>
        </dgm:presLayoutVars>
      </dgm:prSet>
      <dgm:spPr/>
      <dgm:t>
        <a:bodyPr/>
        <a:lstStyle/>
        <a:p>
          <a:endParaRPr lang="zh-TW" altLang="en-US"/>
        </a:p>
      </dgm:t>
    </dgm:pt>
    <dgm:pt modelId="{DB4045D7-BBA7-44CE-9D0D-9C81EF74EFB9}" type="pres">
      <dgm:prSet presAssocID="{1A98CB84-5F2A-463F-A029-43B68B45CB36}" presName="boxAndChildren" presStyleCnt="0"/>
      <dgm:spPr/>
    </dgm:pt>
    <dgm:pt modelId="{CAC63013-4E00-450E-907A-ACE30F7ADDD6}" type="pres">
      <dgm:prSet presAssocID="{1A98CB84-5F2A-463F-A029-43B68B45CB36}" presName="parentTextBox" presStyleLbl="node1" presStyleIdx="0" presStyleCnt="5"/>
      <dgm:spPr/>
      <dgm:t>
        <a:bodyPr/>
        <a:lstStyle/>
        <a:p>
          <a:endParaRPr lang="zh-TW" altLang="en-US"/>
        </a:p>
      </dgm:t>
    </dgm:pt>
    <dgm:pt modelId="{58E24E77-35DC-4257-94EB-8CB04FA870A1}" type="pres">
      <dgm:prSet presAssocID="{B6CD3727-48A5-439C-85D1-BB8B821018E4}" presName="sp" presStyleCnt="0"/>
      <dgm:spPr/>
    </dgm:pt>
    <dgm:pt modelId="{A1CF90E6-CD57-4771-9299-549206F68CF1}" type="pres">
      <dgm:prSet presAssocID="{2FF7A607-1B98-4136-802C-31BF6085523F}" presName="arrowAndChildren" presStyleCnt="0"/>
      <dgm:spPr/>
    </dgm:pt>
    <dgm:pt modelId="{CB57EE02-39B1-430B-B0A3-C193C057C593}" type="pres">
      <dgm:prSet presAssocID="{2FF7A607-1B98-4136-802C-31BF6085523F}" presName="parentTextArrow" presStyleLbl="node1" presStyleIdx="1" presStyleCnt="5"/>
      <dgm:spPr/>
      <dgm:t>
        <a:bodyPr/>
        <a:lstStyle/>
        <a:p>
          <a:endParaRPr lang="zh-TW" altLang="en-US"/>
        </a:p>
      </dgm:t>
    </dgm:pt>
    <dgm:pt modelId="{0CB18DD0-8932-4991-9F67-8AB4EC22A28C}" type="pres">
      <dgm:prSet presAssocID="{B7F29DFA-7671-477D-A264-CC61504AECA6}" presName="sp" presStyleCnt="0"/>
      <dgm:spPr/>
    </dgm:pt>
    <dgm:pt modelId="{01676941-FDE9-434C-8509-222CC0B51AD3}" type="pres">
      <dgm:prSet presAssocID="{925E4EE1-CF0C-4256-A311-2660046167C8}" presName="arrowAndChildren" presStyleCnt="0"/>
      <dgm:spPr/>
    </dgm:pt>
    <dgm:pt modelId="{71859B19-F264-49F3-882D-300C2A71CFDE}" type="pres">
      <dgm:prSet presAssocID="{925E4EE1-CF0C-4256-A311-2660046167C8}" presName="parentTextArrow" presStyleLbl="node1" presStyleIdx="2" presStyleCnt="5"/>
      <dgm:spPr/>
      <dgm:t>
        <a:bodyPr/>
        <a:lstStyle/>
        <a:p>
          <a:endParaRPr lang="zh-TW" altLang="en-US"/>
        </a:p>
      </dgm:t>
    </dgm:pt>
    <dgm:pt modelId="{1CA5A2D3-76B6-4A41-B5C5-7909748811ED}" type="pres">
      <dgm:prSet presAssocID="{C9B05692-BE3C-4D2F-B622-768C2341AE25}" presName="sp" presStyleCnt="0"/>
      <dgm:spPr/>
    </dgm:pt>
    <dgm:pt modelId="{4E1EB492-BB43-47DA-8E4A-71188F116308}" type="pres">
      <dgm:prSet presAssocID="{1BA97ACF-DC4A-48E3-91BF-F2D0FB0E2E31}" presName="arrowAndChildren" presStyleCnt="0"/>
      <dgm:spPr/>
    </dgm:pt>
    <dgm:pt modelId="{11299986-000F-4AC7-8FF2-043A3E635206}" type="pres">
      <dgm:prSet presAssocID="{1BA97ACF-DC4A-48E3-91BF-F2D0FB0E2E31}" presName="parentTextArrow" presStyleLbl="node1" presStyleIdx="3" presStyleCnt="5"/>
      <dgm:spPr/>
      <dgm:t>
        <a:bodyPr/>
        <a:lstStyle/>
        <a:p>
          <a:endParaRPr lang="zh-TW" altLang="en-US"/>
        </a:p>
      </dgm:t>
    </dgm:pt>
    <dgm:pt modelId="{C83900AA-DBDB-4912-9BA5-5DC8247CD4CD}" type="pres">
      <dgm:prSet presAssocID="{4A407D1E-AC1A-4B65-8D92-50F247E35D9E}" presName="sp" presStyleCnt="0"/>
      <dgm:spPr/>
    </dgm:pt>
    <dgm:pt modelId="{B3AEA031-68A7-4782-9E30-3C16CF3D2975}" type="pres">
      <dgm:prSet presAssocID="{5412D645-7CBA-4A61-8875-B55BE13DDFA7}" presName="arrowAndChildren" presStyleCnt="0"/>
      <dgm:spPr/>
    </dgm:pt>
    <dgm:pt modelId="{EC81AA4A-A007-469B-8E84-B84D8A5D3C3D}" type="pres">
      <dgm:prSet presAssocID="{5412D645-7CBA-4A61-8875-B55BE13DDFA7}" presName="parentTextArrow" presStyleLbl="node1" presStyleIdx="4" presStyleCnt="5"/>
      <dgm:spPr/>
      <dgm:t>
        <a:bodyPr/>
        <a:lstStyle/>
        <a:p>
          <a:endParaRPr lang="zh-TW" altLang="en-US"/>
        </a:p>
      </dgm:t>
    </dgm:pt>
  </dgm:ptLst>
  <dgm:cxnLst>
    <dgm:cxn modelId="{F15053BD-B345-40EF-A149-660AA39D3F54}" type="presOf" srcId="{925E4EE1-CF0C-4256-A311-2660046167C8}" destId="{71859B19-F264-49F3-882D-300C2A71CFDE}" srcOrd="0" destOrd="0" presId="urn:microsoft.com/office/officeart/2005/8/layout/process4"/>
    <dgm:cxn modelId="{9AB8289A-219E-4B0A-9841-3A32C9FD2BD2}" srcId="{C45A339B-28E4-4952-AB1D-167BFCAE2C74}" destId="{5412D645-7CBA-4A61-8875-B55BE13DDFA7}" srcOrd="0" destOrd="0" parTransId="{8C2DC9D2-D831-4BAC-80F5-E78E0804EEB8}" sibTransId="{4A407D1E-AC1A-4B65-8D92-50F247E35D9E}"/>
    <dgm:cxn modelId="{70B6B33D-ED9E-4795-88B1-422CE919BDF3}" type="presOf" srcId="{1A98CB84-5F2A-463F-A029-43B68B45CB36}" destId="{CAC63013-4E00-450E-907A-ACE30F7ADDD6}" srcOrd="0" destOrd="0" presId="urn:microsoft.com/office/officeart/2005/8/layout/process4"/>
    <dgm:cxn modelId="{65D192EC-4DAA-4BEB-8B64-87CB2136B131}" srcId="{C45A339B-28E4-4952-AB1D-167BFCAE2C74}" destId="{1A98CB84-5F2A-463F-A029-43B68B45CB36}" srcOrd="4" destOrd="0" parTransId="{99D34834-C4FB-4C6E-A31F-7664AD43F24E}" sibTransId="{7D664379-8EDF-45A6-B1CC-C8C91EF2ACE2}"/>
    <dgm:cxn modelId="{D4C3F0FC-66EB-4245-AC76-7282B99A55F8}" type="presOf" srcId="{5412D645-7CBA-4A61-8875-B55BE13DDFA7}" destId="{EC81AA4A-A007-469B-8E84-B84D8A5D3C3D}" srcOrd="0" destOrd="0" presId="urn:microsoft.com/office/officeart/2005/8/layout/process4"/>
    <dgm:cxn modelId="{6D773C18-6970-4B92-AEB4-174D216E5514}" srcId="{C45A339B-28E4-4952-AB1D-167BFCAE2C74}" destId="{1BA97ACF-DC4A-48E3-91BF-F2D0FB0E2E31}" srcOrd="1" destOrd="0" parTransId="{221B3E41-8DBB-4B48-B308-E46437AE83A8}" sibTransId="{C9B05692-BE3C-4D2F-B622-768C2341AE25}"/>
    <dgm:cxn modelId="{8A2500CF-5DA9-4B90-AD8F-A686B5098249}" srcId="{C45A339B-28E4-4952-AB1D-167BFCAE2C74}" destId="{925E4EE1-CF0C-4256-A311-2660046167C8}" srcOrd="2" destOrd="0" parTransId="{DABBB2C9-BB50-4242-8EC9-CFF75DA9997E}" sibTransId="{B7F29DFA-7671-477D-A264-CC61504AECA6}"/>
    <dgm:cxn modelId="{26411013-157C-45C2-8AA7-96278C760EE2}" type="presOf" srcId="{C45A339B-28E4-4952-AB1D-167BFCAE2C74}" destId="{CE60C4BE-8504-4A8F-BBA4-BDC9C3AE91B9}" srcOrd="0" destOrd="0" presId="urn:microsoft.com/office/officeart/2005/8/layout/process4"/>
    <dgm:cxn modelId="{4BD09083-B5F7-4526-9B23-FB9AB10BD96B}" type="presOf" srcId="{1BA97ACF-DC4A-48E3-91BF-F2D0FB0E2E31}" destId="{11299986-000F-4AC7-8FF2-043A3E635206}" srcOrd="0" destOrd="0" presId="urn:microsoft.com/office/officeart/2005/8/layout/process4"/>
    <dgm:cxn modelId="{804EB34C-A3FA-4BDF-B630-B82670436119}" srcId="{C45A339B-28E4-4952-AB1D-167BFCAE2C74}" destId="{2FF7A607-1B98-4136-802C-31BF6085523F}" srcOrd="3" destOrd="0" parTransId="{EB94F664-0F04-4BE3-A2A7-54C453CD4386}" sibTransId="{B6CD3727-48A5-439C-85D1-BB8B821018E4}"/>
    <dgm:cxn modelId="{7223E56E-33FA-47CC-BBED-9B51BA22C07C}" type="presOf" srcId="{2FF7A607-1B98-4136-802C-31BF6085523F}" destId="{CB57EE02-39B1-430B-B0A3-C193C057C593}" srcOrd="0" destOrd="0" presId="urn:microsoft.com/office/officeart/2005/8/layout/process4"/>
    <dgm:cxn modelId="{103C1476-7C86-49C7-898B-25818C2F7E14}" type="presParOf" srcId="{CE60C4BE-8504-4A8F-BBA4-BDC9C3AE91B9}" destId="{DB4045D7-BBA7-44CE-9D0D-9C81EF74EFB9}" srcOrd="0" destOrd="0" presId="urn:microsoft.com/office/officeart/2005/8/layout/process4"/>
    <dgm:cxn modelId="{62FFEEC5-4F35-4084-A3D9-D7141F167D00}" type="presParOf" srcId="{DB4045D7-BBA7-44CE-9D0D-9C81EF74EFB9}" destId="{CAC63013-4E00-450E-907A-ACE30F7ADDD6}" srcOrd="0" destOrd="0" presId="urn:microsoft.com/office/officeart/2005/8/layout/process4"/>
    <dgm:cxn modelId="{FDB9EF2A-229A-4FB7-83C8-A48F00EEC282}" type="presParOf" srcId="{CE60C4BE-8504-4A8F-BBA4-BDC9C3AE91B9}" destId="{58E24E77-35DC-4257-94EB-8CB04FA870A1}" srcOrd="1" destOrd="0" presId="urn:microsoft.com/office/officeart/2005/8/layout/process4"/>
    <dgm:cxn modelId="{6699AFDB-99E6-4B17-A8CF-8F8A4E1B2BF0}" type="presParOf" srcId="{CE60C4BE-8504-4A8F-BBA4-BDC9C3AE91B9}" destId="{A1CF90E6-CD57-4771-9299-549206F68CF1}" srcOrd="2" destOrd="0" presId="urn:microsoft.com/office/officeart/2005/8/layout/process4"/>
    <dgm:cxn modelId="{28FBB405-E5FD-4BD2-9D2A-454DF5FB29F6}" type="presParOf" srcId="{A1CF90E6-CD57-4771-9299-549206F68CF1}" destId="{CB57EE02-39B1-430B-B0A3-C193C057C593}" srcOrd="0" destOrd="0" presId="urn:microsoft.com/office/officeart/2005/8/layout/process4"/>
    <dgm:cxn modelId="{2CBDB0C3-B39E-4159-91D5-D2E0DECA1C87}" type="presParOf" srcId="{CE60C4BE-8504-4A8F-BBA4-BDC9C3AE91B9}" destId="{0CB18DD0-8932-4991-9F67-8AB4EC22A28C}" srcOrd="3" destOrd="0" presId="urn:microsoft.com/office/officeart/2005/8/layout/process4"/>
    <dgm:cxn modelId="{2AC1269C-16C0-4D57-A198-552E7F0B6DCC}" type="presParOf" srcId="{CE60C4BE-8504-4A8F-BBA4-BDC9C3AE91B9}" destId="{01676941-FDE9-434C-8509-222CC0B51AD3}" srcOrd="4" destOrd="0" presId="urn:microsoft.com/office/officeart/2005/8/layout/process4"/>
    <dgm:cxn modelId="{91DA2958-6966-4AB6-8C5F-F97CA5D7EF2E}" type="presParOf" srcId="{01676941-FDE9-434C-8509-222CC0B51AD3}" destId="{71859B19-F264-49F3-882D-300C2A71CFDE}" srcOrd="0" destOrd="0" presId="urn:microsoft.com/office/officeart/2005/8/layout/process4"/>
    <dgm:cxn modelId="{FFE5F2EB-2991-4B69-9CD7-615BC4B963A6}" type="presParOf" srcId="{CE60C4BE-8504-4A8F-BBA4-BDC9C3AE91B9}" destId="{1CA5A2D3-76B6-4A41-B5C5-7909748811ED}" srcOrd="5" destOrd="0" presId="urn:microsoft.com/office/officeart/2005/8/layout/process4"/>
    <dgm:cxn modelId="{F570277F-1B90-483F-953A-50FC4F34C8A3}" type="presParOf" srcId="{CE60C4BE-8504-4A8F-BBA4-BDC9C3AE91B9}" destId="{4E1EB492-BB43-47DA-8E4A-71188F116308}" srcOrd="6" destOrd="0" presId="urn:microsoft.com/office/officeart/2005/8/layout/process4"/>
    <dgm:cxn modelId="{2CD6438A-B4E7-42D7-B1DD-C0615C7323FA}" type="presParOf" srcId="{4E1EB492-BB43-47DA-8E4A-71188F116308}" destId="{11299986-000F-4AC7-8FF2-043A3E635206}" srcOrd="0" destOrd="0" presId="urn:microsoft.com/office/officeart/2005/8/layout/process4"/>
    <dgm:cxn modelId="{9CC44333-16CF-42F7-9179-0884CC2752E8}" type="presParOf" srcId="{CE60C4BE-8504-4A8F-BBA4-BDC9C3AE91B9}" destId="{C83900AA-DBDB-4912-9BA5-5DC8247CD4CD}" srcOrd="7" destOrd="0" presId="urn:microsoft.com/office/officeart/2005/8/layout/process4"/>
    <dgm:cxn modelId="{38B15F98-E6EC-41AB-B090-3ED38247ECD6}" type="presParOf" srcId="{CE60C4BE-8504-4A8F-BBA4-BDC9C3AE91B9}" destId="{B3AEA031-68A7-4782-9E30-3C16CF3D2975}" srcOrd="8" destOrd="0" presId="urn:microsoft.com/office/officeart/2005/8/layout/process4"/>
    <dgm:cxn modelId="{E57DEA98-D765-4728-A977-78DD11710827}" type="presParOf" srcId="{B3AEA031-68A7-4782-9E30-3C16CF3D2975}" destId="{EC81AA4A-A007-469B-8E84-B84D8A5D3C3D}" srcOrd="0" destOrd="0" presId="urn:microsoft.com/office/officeart/2005/8/layout/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FACC13A-3548-4BFD-999E-87E9C5178B95}" type="doc">
      <dgm:prSet loTypeId="urn:microsoft.com/office/officeart/2008/layout/LinedList" loCatId="list" qsTypeId="urn:microsoft.com/office/officeart/2005/8/quickstyle/simple1" qsCatId="simple" csTypeId="urn:microsoft.com/office/officeart/2005/8/colors/accent3_5" csCatId="accent3" phldr="1"/>
      <dgm:spPr/>
      <dgm:t>
        <a:bodyPr/>
        <a:lstStyle/>
        <a:p>
          <a:endParaRPr lang="zh-TW" altLang="en-US"/>
        </a:p>
      </dgm:t>
    </dgm:pt>
    <dgm:pt modelId="{40ABC844-D039-4CEA-9794-F9AD4A23C153}">
      <dgm:prSet phldrT="[文字]" custT="1"/>
      <dgm:spPr/>
      <dgm:t>
        <a:bodyPr/>
        <a:lstStyle/>
        <a:p>
          <a:r>
            <a:rPr lang="zh-TW" altLang="en-US" sz="2400" dirty="0"/>
            <a:t>選擇平台</a:t>
          </a:r>
        </a:p>
      </dgm:t>
    </dgm:pt>
    <dgm:pt modelId="{43FF9E7A-85FA-422D-961B-99B19DB5022B}" type="parTrans" cxnId="{3FEA833C-D6BF-479D-A968-2E243BD2903E}">
      <dgm:prSet/>
      <dgm:spPr/>
      <dgm:t>
        <a:bodyPr/>
        <a:lstStyle/>
        <a:p>
          <a:endParaRPr lang="zh-TW" altLang="en-US"/>
        </a:p>
      </dgm:t>
    </dgm:pt>
    <dgm:pt modelId="{45A39803-A84A-4AC7-A35B-BF652FCC7A3B}" type="sibTrans" cxnId="{3FEA833C-D6BF-479D-A968-2E243BD2903E}">
      <dgm:prSet/>
      <dgm:spPr/>
      <dgm:t>
        <a:bodyPr/>
        <a:lstStyle/>
        <a:p>
          <a:endParaRPr lang="zh-TW" altLang="en-US"/>
        </a:p>
      </dgm:t>
    </dgm:pt>
    <dgm:pt modelId="{B25EF55C-58EA-4F78-B011-651B0BD0DA60}">
      <dgm:prSet phldrT="[文字]" custT="1"/>
      <dgm:spPr/>
      <dgm:t>
        <a:bodyPr/>
        <a:lstStyle/>
        <a:p>
          <a:r>
            <a:rPr lang="zh-TW" altLang="en-US" sz="1800" dirty="0"/>
            <a:t>平台規模與交易量大小</a:t>
          </a:r>
        </a:p>
      </dgm:t>
    </dgm:pt>
    <dgm:pt modelId="{1D0CE2CA-9318-4104-BAEE-4B9819D2E450}" type="parTrans" cxnId="{C4B167A4-CA7E-4C9A-8CC4-7705C4E2E546}">
      <dgm:prSet/>
      <dgm:spPr/>
      <dgm:t>
        <a:bodyPr/>
        <a:lstStyle/>
        <a:p>
          <a:endParaRPr lang="zh-TW" altLang="en-US"/>
        </a:p>
      </dgm:t>
    </dgm:pt>
    <dgm:pt modelId="{1149389F-45C0-4EB6-A528-F80DB1601971}" type="sibTrans" cxnId="{C4B167A4-CA7E-4C9A-8CC4-7705C4E2E546}">
      <dgm:prSet/>
      <dgm:spPr/>
      <dgm:t>
        <a:bodyPr/>
        <a:lstStyle/>
        <a:p>
          <a:endParaRPr lang="zh-TW" altLang="en-US"/>
        </a:p>
      </dgm:t>
    </dgm:pt>
    <dgm:pt modelId="{7F11EE8E-0594-4273-9494-506F35723DF4}">
      <dgm:prSet phldrT="[文字]" custT="1"/>
      <dgm:spPr/>
      <dgm:t>
        <a:bodyPr/>
        <a:lstStyle/>
        <a:p>
          <a:r>
            <a:rPr lang="zh-TW" altLang="en-US" sz="2400" dirty="0"/>
            <a:t>發布貸款項目</a:t>
          </a:r>
        </a:p>
      </dgm:t>
    </dgm:pt>
    <dgm:pt modelId="{19FC3EFB-076C-45CF-8168-7337557DF6EA}" type="parTrans" cxnId="{2E3C9584-FD7F-4298-96B2-F817EF9B68A7}">
      <dgm:prSet/>
      <dgm:spPr/>
      <dgm:t>
        <a:bodyPr/>
        <a:lstStyle/>
        <a:p>
          <a:endParaRPr lang="zh-TW" altLang="en-US"/>
        </a:p>
      </dgm:t>
    </dgm:pt>
    <dgm:pt modelId="{98B1A476-3E87-46E9-A628-557C5547DE6C}" type="sibTrans" cxnId="{2E3C9584-FD7F-4298-96B2-F817EF9B68A7}">
      <dgm:prSet/>
      <dgm:spPr/>
      <dgm:t>
        <a:bodyPr/>
        <a:lstStyle/>
        <a:p>
          <a:endParaRPr lang="zh-TW" altLang="en-US"/>
        </a:p>
      </dgm:t>
    </dgm:pt>
    <dgm:pt modelId="{56369B35-86EF-41E9-9C16-B1D2B9CDAD1C}">
      <dgm:prSet phldrT="[文字]" custT="1"/>
      <dgm:spPr/>
      <dgm:t>
        <a:bodyPr/>
        <a:lstStyle/>
        <a:p>
          <a:r>
            <a:rPr lang="zh-TW" altLang="en-US" sz="1800" dirty="0"/>
            <a:t>提供更多資訊</a:t>
          </a:r>
        </a:p>
      </dgm:t>
    </dgm:pt>
    <dgm:pt modelId="{F2A3B61A-A6FD-4D98-A5BD-E9DCE4C0007E}" type="parTrans" cxnId="{EFD1D0F5-6BFB-4B2F-9D75-C2CAAA665C45}">
      <dgm:prSet/>
      <dgm:spPr/>
      <dgm:t>
        <a:bodyPr/>
        <a:lstStyle/>
        <a:p>
          <a:endParaRPr lang="zh-TW" altLang="en-US"/>
        </a:p>
      </dgm:t>
    </dgm:pt>
    <dgm:pt modelId="{41B0400A-89E7-4C76-8F98-F371BB03F5FB}" type="sibTrans" cxnId="{EFD1D0F5-6BFB-4B2F-9D75-C2CAAA665C45}">
      <dgm:prSet/>
      <dgm:spPr/>
      <dgm:t>
        <a:bodyPr/>
        <a:lstStyle/>
        <a:p>
          <a:endParaRPr lang="zh-TW" altLang="en-US"/>
        </a:p>
      </dgm:t>
    </dgm:pt>
    <dgm:pt modelId="{6270C855-E1E3-4DA0-8B15-7935891577BE}">
      <dgm:prSet phldrT="[文字]" custT="1"/>
      <dgm:spPr/>
      <dgm:t>
        <a:bodyPr/>
        <a:lstStyle/>
        <a:p>
          <a:r>
            <a:rPr lang="zh-TW" altLang="en-US" sz="2400" dirty="0"/>
            <a:t>還款</a:t>
          </a:r>
        </a:p>
      </dgm:t>
    </dgm:pt>
    <dgm:pt modelId="{389D465E-39E6-4205-83EE-3E55B6662EDA}" type="parTrans" cxnId="{8151AE26-5ACC-4AED-8D70-627706999475}">
      <dgm:prSet/>
      <dgm:spPr/>
      <dgm:t>
        <a:bodyPr/>
        <a:lstStyle/>
        <a:p>
          <a:endParaRPr lang="zh-TW" altLang="en-US"/>
        </a:p>
      </dgm:t>
    </dgm:pt>
    <dgm:pt modelId="{C4AE6875-619B-4110-9B49-D7BF0E5DC38A}" type="sibTrans" cxnId="{8151AE26-5ACC-4AED-8D70-627706999475}">
      <dgm:prSet/>
      <dgm:spPr/>
      <dgm:t>
        <a:bodyPr/>
        <a:lstStyle/>
        <a:p>
          <a:endParaRPr lang="zh-TW" altLang="en-US"/>
        </a:p>
      </dgm:t>
    </dgm:pt>
    <dgm:pt modelId="{DD324ABB-04F1-467A-BD29-E71C0E863B7A}">
      <dgm:prSet phldrT="[文字]" custT="1"/>
      <dgm:spPr/>
      <dgm:t>
        <a:bodyPr/>
        <a:lstStyle/>
        <a:p>
          <a:r>
            <a:rPr lang="zh-TW" altLang="en-US" sz="1800" dirty="0"/>
            <a:t>把錢還回借款來源的帳戶中</a:t>
          </a:r>
        </a:p>
      </dgm:t>
    </dgm:pt>
    <dgm:pt modelId="{E8269F2C-FD7D-49AA-B036-C89D0012DFDA}" type="parTrans" cxnId="{F73FAAAA-537F-4CC4-9465-0FCFDF0A8D14}">
      <dgm:prSet/>
      <dgm:spPr/>
      <dgm:t>
        <a:bodyPr/>
        <a:lstStyle/>
        <a:p>
          <a:endParaRPr lang="zh-TW" altLang="en-US"/>
        </a:p>
      </dgm:t>
    </dgm:pt>
    <dgm:pt modelId="{436C7536-C8B8-42F3-940E-75655B853BA2}" type="sibTrans" cxnId="{F73FAAAA-537F-4CC4-9465-0FCFDF0A8D14}">
      <dgm:prSet/>
      <dgm:spPr/>
      <dgm:t>
        <a:bodyPr/>
        <a:lstStyle/>
        <a:p>
          <a:endParaRPr lang="zh-TW" altLang="en-US"/>
        </a:p>
      </dgm:t>
    </dgm:pt>
    <dgm:pt modelId="{77389246-8804-439B-BA2E-A3B795537A02}">
      <dgm:prSet phldrT="[文字]" custT="1"/>
      <dgm:spPr/>
      <dgm:t>
        <a:bodyPr/>
        <a:lstStyle/>
        <a:p>
          <a:r>
            <a:rPr lang="zh-TW" altLang="en-US" sz="1800" dirty="0"/>
            <a:t>整體利率高低</a:t>
          </a:r>
        </a:p>
      </dgm:t>
    </dgm:pt>
    <dgm:pt modelId="{C7F7D6AA-98B2-4B2D-8E73-DB417FC5C96B}" type="parTrans" cxnId="{DBE45556-B21B-4263-8B1A-4589EC01C93F}">
      <dgm:prSet/>
      <dgm:spPr/>
      <dgm:t>
        <a:bodyPr/>
        <a:lstStyle/>
        <a:p>
          <a:endParaRPr lang="zh-TW" altLang="en-US"/>
        </a:p>
      </dgm:t>
    </dgm:pt>
    <dgm:pt modelId="{B451DAF0-BED7-4BDF-8BD7-453D7E7B0661}" type="sibTrans" cxnId="{DBE45556-B21B-4263-8B1A-4589EC01C93F}">
      <dgm:prSet/>
      <dgm:spPr/>
      <dgm:t>
        <a:bodyPr/>
        <a:lstStyle/>
        <a:p>
          <a:endParaRPr lang="zh-TW" altLang="en-US"/>
        </a:p>
      </dgm:t>
    </dgm:pt>
    <dgm:pt modelId="{BCC56503-AF7D-40C1-9054-BBEA07BC5A6E}">
      <dgm:prSet phldrT="[文字]" custT="1"/>
      <dgm:spPr/>
      <dgm:t>
        <a:bodyPr/>
        <a:lstStyle/>
        <a:p>
          <a:r>
            <a:rPr lang="zh-TW" altLang="en-US" sz="1800" dirty="0"/>
            <a:t>要不要實地考察</a:t>
          </a:r>
        </a:p>
      </dgm:t>
    </dgm:pt>
    <dgm:pt modelId="{683867CF-1C07-4FA2-B627-08FEB0A95AE6}" type="parTrans" cxnId="{330D8285-554E-41ED-AA3F-F298B0C3D0EC}">
      <dgm:prSet/>
      <dgm:spPr/>
      <dgm:t>
        <a:bodyPr/>
        <a:lstStyle/>
        <a:p>
          <a:endParaRPr lang="zh-TW" altLang="en-US"/>
        </a:p>
      </dgm:t>
    </dgm:pt>
    <dgm:pt modelId="{3B8F7EA7-A725-4352-BA95-4EDBDE6EBDE7}" type="sibTrans" cxnId="{330D8285-554E-41ED-AA3F-F298B0C3D0EC}">
      <dgm:prSet/>
      <dgm:spPr/>
      <dgm:t>
        <a:bodyPr/>
        <a:lstStyle/>
        <a:p>
          <a:endParaRPr lang="zh-TW" altLang="en-US"/>
        </a:p>
      </dgm:t>
    </dgm:pt>
    <dgm:pt modelId="{E02E2403-2A8E-4D47-B8EC-0972EE0EB9A0}">
      <dgm:prSet phldrT="[文字]" custT="1"/>
      <dgm:spPr/>
      <dgm:t>
        <a:bodyPr/>
        <a:lstStyle/>
        <a:p>
          <a:r>
            <a:rPr lang="zh-TW" altLang="en-US" sz="1800" dirty="0"/>
            <a:t>制訂完善的還款計劃</a:t>
          </a:r>
        </a:p>
      </dgm:t>
    </dgm:pt>
    <dgm:pt modelId="{E7F61ADB-7174-45CD-A18B-C12DAD8FE31B}" type="parTrans" cxnId="{9B737807-6AC1-408A-A52E-4A017AB79150}">
      <dgm:prSet/>
      <dgm:spPr/>
      <dgm:t>
        <a:bodyPr/>
        <a:lstStyle/>
        <a:p>
          <a:endParaRPr lang="zh-TW" altLang="en-US"/>
        </a:p>
      </dgm:t>
    </dgm:pt>
    <dgm:pt modelId="{5D95C7AF-FE5E-45EF-854D-9A18FDE1863C}" type="sibTrans" cxnId="{9B737807-6AC1-408A-A52E-4A017AB79150}">
      <dgm:prSet/>
      <dgm:spPr/>
      <dgm:t>
        <a:bodyPr/>
        <a:lstStyle/>
        <a:p>
          <a:endParaRPr lang="zh-TW" altLang="en-US"/>
        </a:p>
      </dgm:t>
    </dgm:pt>
    <dgm:pt modelId="{DD311F1D-2C87-4591-9EB3-0D53201A4C53}">
      <dgm:prSet phldrT="[文字]" custT="1"/>
      <dgm:spPr/>
      <dgm:t>
        <a:bodyPr/>
        <a:lstStyle/>
        <a:p>
          <a:r>
            <a:rPr lang="zh-TW" altLang="en-US" sz="1800" dirty="0"/>
            <a:t>設定適當利率</a:t>
          </a:r>
        </a:p>
      </dgm:t>
    </dgm:pt>
    <dgm:pt modelId="{0927E15B-B883-4F32-AEBE-0AF48FC2C864}" type="parTrans" cxnId="{D938024C-7FD3-4587-9F1B-8F0D775A36D0}">
      <dgm:prSet/>
      <dgm:spPr/>
      <dgm:t>
        <a:bodyPr/>
        <a:lstStyle/>
        <a:p>
          <a:endParaRPr lang="zh-TW" altLang="en-US"/>
        </a:p>
      </dgm:t>
    </dgm:pt>
    <dgm:pt modelId="{9B8941C1-E852-422C-B473-C84D3FDFD3BF}" type="sibTrans" cxnId="{D938024C-7FD3-4587-9F1B-8F0D775A36D0}">
      <dgm:prSet/>
      <dgm:spPr/>
      <dgm:t>
        <a:bodyPr/>
        <a:lstStyle/>
        <a:p>
          <a:endParaRPr lang="zh-TW" altLang="en-US"/>
        </a:p>
      </dgm:t>
    </dgm:pt>
    <dgm:pt modelId="{EB421D1B-8654-440C-81C2-6498F635DE15}" type="pres">
      <dgm:prSet presAssocID="{EFACC13A-3548-4BFD-999E-87E9C5178B95}" presName="vert0" presStyleCnt="0">
        <dgm:presLayoutVars>
          <dgm:dir/>
          <dgm:animOne val="branch"/>
          <dgm:animLvl val="lvl"/>
        </dgm:presLayoutVars>
      </dgm:prSet>
      <dgm:spPr/>
      <dgm:t>
        <a:bodyPr/>
        <a:lstStyle/>
        <a:p>
          <a:endParaRPr lang="zh-TW" altLang="en-US"/>
        </a:p>
      </dgm:t>
    </dgm:pt>
    <dgm:pt modelId="{9CA6D176-EB54-4067-BD69-B0C6BCDE6B62}" type="pres">
      <dgm:prSet presAssocID="{40ABC844-D039-4CEA-9794-F9AD4A23C153}" presName="thickLine" presStyleLbl="alignNode1" presStyleIdx="0" presStyleCnt="3"/>
      <dgm:spPr/>
    </dgm:pt>
    <dgm:pt modelId="{A9BE3F2A-F9EA-429D-B0E0-6E6A8EC13467}" type="pres">
      <dgm:prSet presAssocID="{40ABC844-D039-4CEA-9794-F9AD4A23C153}" presName="horz1" presStyleCnt="0"/>
      <dgm:spPr/>
    </dgm:pt>
    <dgm:pt modelId="{8FD646D0-1A34-4076-8963-2DCF663E3A74}" type="pres">
      <dgm:prSet presAssocID="{40ABC844-D039-4CEA-9794-F9AD4A23C153}" presName="tx1" presStyleLbl="revTx" presStyleIdx="0" presStyleCnt="10" custScaleX="213524" custLinFactNeighborY="-147"/>
      <dgm:spPr/>
      <dgm:t>
        <a:bodyPr/>
        <a:lstStyle/>
        <a:p>
          <a:endParaRPr lang="zh-TW" altLang="en-US"/>
        </a:p>
      </dgm:t>
    </dgm:pt>
    <dgm:pt modelId="{DA147B62-BDDE-4889-9959-7F053C1E8156}" type="pres">
      <dgm:prSet presAssocID="{40ABC844-D039-4CEA-9794-F9AD4A23C153}" presName="vert1" presStyleCnt="0"/>
      <dgm:spPr/>
    </dgm:pt>
    <dgm:pt modelId="{EF5C253B-A709-47F5-949A-81169ED6980F}" type="pres">
      <dgm:prSet presAssocID="{B25EF55C-58EA-4F78-B011-651B0BD0DA60}" presName="vertSpace2a" presStyleCnt="0"/>
      <dgm:spPr/>
    </dgm:pt>
    <dgm:pt modelId="{DE296CFD-AFBA-4500-81BE-2508FB576F4C}" type="pres">
      <dgm:prSet presAssocID="{B25EF55C-58EA-4F78-B011-651B0BD0DA60}" presName="horz2" presStyleCnt="0"/>
      <dgm:spPr/>
    </dgm:pt>
    <dgm:pt modelId="{0AFAA93E-E319-40F4-A29D-50A152C6D316}" type="pres">
      <dgm:prSet presAssocID="{B25EF55C-58EA-4F78-B011-651B0BD0DA60}" presName="horzSpace2" presStyleCnt="0"/>
      <dgm:spPr/>
    </dgm:pt>
    <dgm:pt modelId="{3A2BD07C-A36B-45FB-A046-6D446DCAF6F0}" type="pres">
      <dgm:prSet presAssocID="{B25EF55C-58EA-4F78-B011-651B0BD0DA60}" presName="tx2" presStyleLbl="revTx" presStyleIdx="1" presStyleCnt="10"/>
      <dgm:spPr/>
      <dgm:t>
        <a:bodyPr/>
        <a:lstStyle/>
        <a:p>
          <a:endParaRPr lang="zh-TW" altLang="en-US"/>
        </a:p>
      </dgm:t>
    </dgm:pt>
    <dgm:pt modelId="{650C8BCB-4BA3-4DF1-9175-30AB9D064773}" type="pres">
      <dgm:prSet presAssocID="{B25EF55C-58EA-4F78-B011-651B0BD0DA60}" presName="vert2" presStyleCnt="0"/>
      <dgm:spPr/>
    </dgm:pt>
    <dgm:pt modelId="{6E3910BC-4684-4128-9F09-84309172C118}" type="pres">
      <dgm:prSet presAssocID="{B25EF55C-58EA-4F78-B011-651B0BD0DA60}" presName="thinLine2b" presStyleLbl="callout" presStyleIdx="0" presStyleCnt="7"/>
      <dgm:spPr/>
    </dgm:pt>
    <dgm:pt modelId="{C427675F-1434-4B13-9CB2-CC4F6CB15BE4}" type="pres">
      <dgm:prSet presAssocID="{B25EF55C-58EA-4F78-B011-651B0BD0DA60}" presName="vertSpace2b" presStyleCnt="0"/>
      <dgm:spPr/>
    </dgm:pt>
    <dgm:pt modelId="{1B12A5FE-4C3C-4C54-9459-0A53630EDE34}" type="pres">
      <dgm:prSet presAssocID="{77389246-8804-439B-BA2E-A3B795537A02}" presName="horz2" presStyleCnt="0"/>
      <dgm:spPr/>
    </dgm:pt>
    <dgm:pt modelId="{D05FA440-36E0-4FCA-9C00-5689DEC545EE}" type="pres">
      <dgm:prSet presAssocID="{77389246-8804-439B-BA2E-A3B795537A02}" presName="horzSpace2" presStyleCnt="0"/>
      <dgm:spPr/>
    </dgm:pt>
    <dgm:pt modelId="{67DB89E7-A8CC-40C9-AC56-9EA46519C508}" type="pres">
      <dgm:prSet presAssocID="{77389246-8804-439B-BA2E-A3B795537A02}" presName="tx2" presStyleLbl="revTx" presStyleIdx="2" presStyleCnt="10"/>
      <dgm:spPr/>
      <dgm:t>
        <a:bodyPr/>
        <a:lstStyle/>
        <a:p>
          <a:endParaRPr lang="zh-TW" altLang="en-US"/>
        </a:p>
      </dgm:t>
    </dgm:pt>
    <dgm:pt modelId="{376F8CEF-0C00-4812-8C77-08FBA0AD434F}" type="pres">
      <dgm:prSet presAssocID="{77389246-8804-439B-BA2E-A3B795537A02}" presName="vert2" presStyleCnt="0"/>
      <dgm:spPr/>
    </dgm:pt>
    <dgm:pt modelId="{E63218FA-290B-4A8E-939E-4BECF2BB6919}" type="pres">
      <dgm:prSet presAssocID="{77389246-8804-439B-BA2E-A3B795537A02}" presName="thinLine2b" presStyleLbl="callout" presStyleIdx="1" presStyleCnt="7"/>
      <dgm:spPr/>
    </dgm:pt>
    <dgm:pt modelId="{BFD5CA9E-85AB-4EDF-B6D3-81CDD6C34232}" type="pres">
      <dgm:prSet presAssocID="{77389246-8804-439B-BA2E-A3B795537A02}" presName="vertSpace2b" presStyleCnt="0"/>
      <dgm:spPr/>
    </dgm:pt>
    <dgm:pt modelId="{3228EBF6-9E6E-4A75-A268-259C3FEA55BD}" type="pres">
      <dgm:prSet presAssocID="{BCC56503-AF7D-40C1-9054-BBEA07BC5A6E}" presName="horz2" presStyleCnt="0"/>
      <dgm:spPr/>
    </dgm:pt>
    <dgm:pt modelId="{B2F2B46A-9ACF-4203-B2DE-B5F1703A21D5}" type="pres">
      <dgm:prSet presAssocID="{BCC56503-AF7D-40C1-9054-BBEA07BC5A6E}" presName="horzSpace2" presStyleCnt="0"/>
      <dgm:spPr/>
    </dgm:pt>
    <dgm:pt modelId="{4E8D06B2-DB53-447C-B2D6-268FC4183842}" type="pres">
      <dgm:prSet presAssocID="{BCC56503-AF7D-40C1-9054-BBEA07BC5A6E}" presName="tx2" presStyleLbl="revTx" presStyleIdx="3" presStyleCnt="10"/>
      <dgm:spPr/>
      <dgm:t>
        <a:bodyPr/>
        <a:lstStyle/>
        <a:p>
          <a:endParaRPr lang="zh-TW" altLang="en-US"/>
        </a:p>
      </dgm:t>
    </dgm:pt>
    <dgm:pt modelId="{752CF1CF-B25B-4ACA-A29A-645055363D82}" type="pres">
      <dgm:prSet presAssocID="{BCC56503-AF7D-40C1-9054-BBEA07BC5A6E}" presName="vert2" presStyleCnt="0"/>
      <dgm:spPr/>
    </dgm:pt>
    <dgm:pt modelId="{DB6E133C-A854-4052-A44A-A2497AE8245A}" type="pres">
      <dgm:prSet presAssocID="{BCC56503-AF7D-40C1-9054-BBEA07BC5A6E}" presName="thinLine2b" presStyleLbl="callout" presStyleIdx="2" presStyleCnt="7"/>
      <dgm:spPr/>
    </dgm:pt>
    <dgm:pt modelId="{8C72ED26-CDE8-47B8-851E-16629A899E93}" type="pres">
      <dgm:prSet presAssocID="{BCC56503-AF7D-40C1-9054-BBEA07BC5A6E}" presName="vertSpace2b" presStyleCnt="0"/>
      <dgm:spPr/>
    </dgm:pt>
    <dgm:pt modelId="{80B2E7D7-842F-410F-AFCE-940D48DBF890}" type="pres">
      <dgm:prSet presAssocID="{7F11EE8E-0594-4273-9494-506F35723DF4}" presName="thickLine" presStyleLbl="alignNode1" presStyleIdx="1" presStyleCnt="3"/>
      <dgm:spPr/>
    </dgm:pt>
    <dgm:pt modelId="{DD4AB77E-DC03-493E-92B7-A8B6A0B2A437}" type="pres">
      <dgm:prSet presAssocID="{7F11EE8E-0594-4273-9494-506F35723DF4}" presName="horz1" presStyleCnt="0"/>
      <dgm:spPr/>
    </dgm:pt>
    <dgm:pt modelId="{76231C34-5D3E-4104-A438-122239FFB5C8}" type="pres">
      <dgm:prSet presAssocID="{7F11EE8E-0594-4273-9494-506F35723DF4}" presName="tx1" presStyleLbl="revTx" presStyleIdx="4" presStyleCnt="10" custScaleX="213524" custLinFactNeighborY="-147"/>
      <dgm:spPr/>
      <dgm:t>
        <a:bodyPr/>
        <a:lstStyle/>
        <a:p>
          <a:endParaRPr lang="zh-TW" altLang="en-US"/>
        </a:p>
      </dgm:t>
    </dgm:pt>
    <dgm:pt modelId="{2EE03FD0-4FB2-4A09-9EF4-B0E8610DD543}" type="pres">
      <dgm:prSet presAssocID="{7F11EE8E-0594-4273-9494-506F35723DF4}" presName="vert1" presStyleCnt="0"/>
      <dgm:spPr/>
    </dgm:pt>
    <dgm:pt modelId="{BBAAEDC7-41CF-4467-AE8A-5DDDECF030C2}" type="pres">
      <dgm:prSet presAssocID="{56369B35-86EF-41E9-9C16-B1D2B9CDAD1C}" presName="vertSpace2a" presStyleCnt="0"/>
      <dgm:spPr/>
    </dgm:pt>
    <dgm:pt modelId="{751DDDA8-E57B-472D-BC39-C9DC7A40328D}" type="pres">
      <dgm:prSet presAssocID="{56369B35-86EF-41E9-9C16-B1D2B9CDAD1C}" presName="horz2" presStyleCnt="0"/>
      <dgm:spPr/>
    </dgm:pt>
    <dgm:pt modelId="{1318F27B-AD4D-4908-86E6-1658C0AE85AE}" type="pres">
      <dgm:prSet presAssocID="{56369B35-86EF-41E9-9C16-B1D2B9CDAD1C}" presName="horzSpace2" presStyleCnt="0"/>
      <dgm:spPr/>
    </dgm:pt>
    <dgm:pt modelId="{11344138-12CE-4A1A-808C-054A65248DA7}" type="pres">
      <dgm:prSet presAssocID="{56369B35-86EF-41E9-9C16-B1D2B9CDAD1C}" presName="tx2" presStyleLbl="revTx" presStyleIdx="5" presStyleCnt="10"/>
      <dgm:spPr/>
      <dgm:t>
        <a:bodyPr/>
        <a:lstStyle/>
        <a:p>
          <a:endParaRPr lang="zh-TW" altLang="en-US"/>
        </a:p>
      </dgm:t>
    </dgm:pt>
    <dgm:pt modelId="{47A14CE4-93F3-4761-9703-3C72B84AF0A4}" type="pres">
      <dgm:prSet presAssocID="{56369B35-86EF-41E9-9C16-B1D2B9CDAD1C}" presName="vert2" presStyleCnt="0"/>
      <dgm:spPr/>
    </dgm:pt>
    <dgm:pt modelId="{C1BE8F51-E5D7-44B9-A084-747AC009A9BD}" type="pres">
      <dgm:prSet presAssocID="{56369B35-86EF-41E9-9C16-B1D2B9CDAD1C}" presName="thinLine2b" presStyleLbl="callout" presStyleIdx="3" presStyleCnt="7"/>
      <dgm:spPr/>
    </dgm:pt>
    <dgm:pt modelId="{47BBFD36-9BE0-4EE5-B587-C2F06F62700B}" type="pres">
      <dgm:prSet presAssocID="{56369B35-86EF-41E9-9C16-B1D2B9CDAD1C}" presName="vertSpace2b" presStyleCnt="0"/>
      <dgm:spPr/>
    </dgm:pt>
    <dgm:pt modelId="{5DBD3107-E28B-4EC8-984C-3307581E2520}" type="pres">
      <dgm:prSet presAssocID="{E02E2403-2A8E-4D47-B8EC-0972EE0EB9A0}" presName="horz2" presStyleCnt="0"/>
      <dgm:spPr/>
    </dgm:pt>
    <dgm:pt modelId="{3492D6B1-BDE5-4652-B663-4E08A45D0FC4}" type="pres">
      <dgm:prSet presAssocID="{E02E2403-2A8E-4D47-B8EC-0972EE0EB9A0}" presName="horzSpace2" presStyleCnt="0"/>
      <dgm:spPr/>
    </dgm:pt>
    <dgm:pt modelId="{A2AB03C3-027D-4B0A-A63F-CBBE9069C24B}" type="pres">
      <dgm:prSet presAssocID="{E02E2403-2A8E-4D47-B8EC-0972EE0EB9A0}" presName="tx2" presStyleLbl="revTx" presStyleIdx="6" presStyleCnt="10"/>
      <dgm:spPr/>
      <dgm:t>
        <a:bodyPr/>
        <a:lstStyle/>
        <a:p>
          <a:endParaRPr lang="zh-TW" altLang="en-US"/>
        </a:p>
      </dgm:t>
    </dgm:pt>
    <dgm:pt modelId="{0A68D6C9-BA91-483C-AEB2-B68CEC36B1EA}" type="pres">
      <dgm:prSet presAssocID="{E02E2403-2A8E-4D47-B8EC-0972EE0EB9A0}" presName="vert2" presStyleCnt="0"/>
      <dgm:spPr/>
    </dgm:pt>
    <dgm:pt modelId="{677DD0D3-D292-4A74-894E-13CD42E076EE}" type="pres">
      <dgm:prSet presAssocID="{E02E2403-2A8E-4D47-B8EC-0972EE0EB9A0}" presName="thinLine2b" presStyleLbl="callout" presStyleIdx="4" presStyleCnt="7"/>
      <dgm:spPr/>
    </dgm:pt>
    <dgm:pt modelId="{7DB99876-3177-442D-B6DB-197719B0D528}" type="pres">
      <dgm:prSet presAssocID="{E02E2403-2A8E-4D47-B8EC-0972EE0EB9A0}" presName="vertSpace2b" presStyleCnt="0"/>
      <dgm:spPr/>
    </dgm:pt>
    <dgm:pt modelId="{5BBB457B-A6A2-4A7A-BB97-BAC2CDFECFD8}" type="pres">
      <dgm:prSet presAssocID="{DD311F1D-2C87-4591-9EB3-0D53201A4C53}" presName="horz2" presStyleCnt="0"/>
      <dgm:spPr/>
    </dgm:pt>
    <dgm:pt modelId="{00F344E0-80B6-4FBC-B1CD-5A29659CEF95}" type="pres">
      <dgm:prSet presAssocID="{DD311F1D-2C87-4591-9EB3-0D53201A4C53}" presName="horzSpace2" presStyleCnt="0"/>
      <dgm:spPr/>
    </dgm:pt>
    <dgm:pt modelId="{74FD0070-4878-48FA-A5F8-6682022A255C}" type="pres">
      <dgm:prSet presAssocID="{DD311F1D-2C87-4591-9EB3-0D53201A4C53}" presName="tx2" presStyleLbl="revTx" presStyleIdx="7" presStyleCnt="10"/>
      <dgm:spPr/>
      <dgm:t>
        <a:bodyPr/>
        <a:lstStyle/>
        <a:p>
          <a:endParaRPr lang="zh-TW" altLang="en-US"/>
        </a:p>
      </dgm:t>
    </dgm:pt>
    <dgm:pt modelId="{9DA74F72-ADF3-40EF-B292-DAF5BA1271D8}" type="pres">
      <dgm:prSet presAssocID="{DD311F1D-2C87-4591-9EB3-0D53201A4C53}" presName="vert2" presStyleCnt="0"/>
      <dgm:spPr/>
    </dgm:pt>
    <dgm:pt modelId="{7C89763D-07A7-421C-AFF6-56C49DDF3302}" type="pres">
      <dgm:prSet presAssocID="{DD311F1D-2C87-4591-9EB3-0D53201A4C53}" presName="thinLine2b" presStyleLbl="callout" presStyleIdx="5" presStyleCnt="7"/>
      <dgm:spPr/>
    </dgm:pt>
    <dgm:pt modelId="{7A164CCD-894E-42DF-9669-CE5CC6B9DD58}" type="pres">
      <dgm:prSet presAssocID="{DD311F1D-2C87-4591-9EB3-0D53201A4C53}" presName="vertSpace2b" presStyleCnt="0"/>
      <dgm:spPr/>
    </dgm:pt>
    <dgm:pt modelId="{12F973CB-A774-4DE7-B60F-F5CBF4B9822A}" type="pres">
      <dgm:prSet presAssocID="{6270C855-E1E3-4DA0-8B15-7935891577BE}" presName="thickLine" presStyleLbl="alignNode1" presStyleIdx="2" presStyleCnt="3"/>
      <dgm:spPr/>
    </dgm:pt>
    <dgm:pt modelId="{9213EFA4-FFBF-4A96-BD4A-A4D999732B18}" type="pres">
      <dgm:prSet presAssocID="{6270C855-E1E3-4DA0-8B15-7935891577BE}" presName="horz1" presStyleCnt="0"/>
      <dgm:spPr/>
    </dgm:pt>
    <dgm:pt modelId="{0DE53CFA-FA10-44CC-BA9A-659DDD3EF98D}" type="pres">
      <dgm:prSet presAssocID="{6270C855-E1E3-4DA0-8B15-7935891577BE}" presName="tx1" presStyleLbl="revTx" presStyleIdx="8" presStyleCnt="10" custScaleX="213524"/>
      <dgm:spPr/>
      <dgm:t>
        <a:bodyPr/>
        <a:lstStyle/>
        <a:p>
          <a:endParaRPr lang="zh-TW" altLang="en-US"/>
        </a:p>
      </dgm:t>
    </dgm:pt>
    <dgm:pt modelId="{E744D762-48E9-4EFE-A509-DE531FDB200B}" type="pres">
      <dgm:prSet presAssocID="{6270C855-E1E3-4DA0-8B15-7935891577BE}" presName="vert1" presStyleCnt="0"/>
      <dgm:spPr/>
    </dgm:pt>
    <dgm:pt modelId="{4704B289-930A-4A47-854C-2AC17C2446FD}" type="pres">
      <dgm:prSet presAssocID="{DD324ABB-04F1-467A-BD29-E71C0E863B7A}" presName="vertSpace2a" presStyleCnt="0"/>
      <dgm:spPr/>
    </dgm:pt>
    <dgm:pt modelId="{5A96DE63-72A0-4F29-A66A-62FEED654633}" type="pres">
      <dgm:prSet presAssocID="{DD324ABB-04F1-467A-BD29-E71C0E863B7A}" presName="horz2" presStyleCnt="0"/>
      <dgm:spPr/>
    </dgm:pt>
    <dgm:pt modelId="{4DF59C03-2AC2-4AF3-A905-A64B148697FA}" type="pres">
      <dgm:prSet presAssocID="{DD324ABB-04F1-467A-BD29-E71C0E863B7A}" presName="horzSpace2" presStyleCnt="0"/>
      <dgm:spPr/>
    </dgm:pt>
    <dgm:pt modelId="{BEDC0822-A606-40B9-8764-860F012B8A18}" type="pres">
      <dgm:prSet presAssocID="{DD324ABB-04F1-467A-BD29-E71C0E863B7A}" presName="tx2" presStyleLbl="revTx" presStyleIdx="9" presStyleCnt="10"/>
      <dgm:spPr/>
      <dgm:t>
        <a:bodyPr/>
        <a:lstStyle/>
        <a:p>
          <a:endParaRPr lang="zh-TW" altLang="en-US"/>
        </a:p>
      </dgm:t>
    </dgm:pt>
    <dgm:pt modelId="{54A1CE76-36EF-499D-89D1-1475E5FCE80C}" type="pres">
      <dgm:prSet presAssocID="{DD324ABB-04F1-467A-BD29-E71C0E863B7A}" presName="vert2" presStyleCnt="0"/>
      <dgm:spPr/>
    </dgm:pt>
    <dgm:pt modelId="{42B9E807-7FE0-463E-A12C-D25B9387E799}" type="pres">
      <dgm:prSet presAssocID="{DD324ABB-04F1-467A-BD29-E71C0E863B7A}" presName="thinLine2b" presStyleLbl="callout" presStyleIdx="6" presStyleCnt="7"/>
      <dgm:spPr/>
    </dgm:pt>
    <dgm:pt modelId="{51D9B989-9A7F-42AF-B654-819B337BF00F}" type="pres">
      <dgm:prSet presAssocID="{DD324ABB-04F1-467A-BD29-E71C0E863B7A}" presName="vertSpace2b" presStyleCnt="0"/>
      <dgm:spPr/>
    </dgm:pt>
  </dgm:ptLst>
  <dgm:cxnLst>
    <dgm:cxn modelId="{0D513A39-24F8-4E51-A919-4D5B6866789A}" type="presOf" srcId="{DD324ABB-04F1-467A-BD29-E71C0E863B7A}" destId="{BEDC0822-A606-40B9-8764-860F012B8A18}" srcOrd="0" destOrd="0" presId="urn:microsoft.com/office/officeart/2008/layout/LinedList"/>
    <dgm:cxn modelId="{DBE45556-B21B-4263-8B1A-4589EC01C93F}" srcId="{40ABC844-D039-4CEA-9794-F9AD4A23C153}" destId="{77389246-8804-439B-BA2E-A3B795537A02}" srcOrd="1" destOrd="0" parTransId="{C7F7D6AA-98B2-4B2D-8E73-DB417FC5C96B}" sibTransId="{B451DAF0-BED7-4BDF-8BD7-453D7E7B0661}"/>
    <dgm:cxn modelId="{8151AE26-5ACC-4AED-8D70-627706999475}" srcId="{EFACC13A-3548-4BFD-999E-87E9C5178B95}" destId="{6270C855-E1E3-4DA0-8B15-7935891577BE}" srcOrd="2" destOrd="0" parTransId="{389D465E-39E6-4205-83EE-3E55B6662EDA}" sibTransId="{C4AE6875-619B-4110-9B49-D7BF0E5DC38A}"/>
    <dgm:cxn modelId="{8842B1AE-4049-4DC4-8BE7-4DAA7FBC9071}" type="presOf" srcId="{EFACC13A-3548-4BFD-999E-87E9C5178B95}" destId="{EB421D1B-8654-440C-81C2-6498F635DE15}" srcOrd="0" destOrd="0" presId="urn:microsoft.com/office/officeart/2008/layout/LinedList"/>
    <dgm:cxn modelId="{D2F8C4A2-9779-4A5F-9B1E-9939F39B29A6}" type="presOf" srcId="{7F11EE8E-0594-4273-9494-506F35723DF4}" destId="{76231C34-5D3E-4104-A438-122239FFB5C8}" srcOrd="0" destOrd="0" presId="urn:microsoft.com/office/officeart/2008/layout/LinedList"/>
    <dgm:cxn modelId="{3B7C6D15-5C1E-4A90-BFEF-AE41E60F6024}" type="presOf" srcId="{77389246-8804-439B-BA2E-A3B795537A02}" destId="{67DB89E7-A8CC-40C9-AC56-9EA46519C508}" srcOrd="0" destOrd="0" presId="urn:microsoft.com/office/officeart/2008/layout/LinedList"/>
    <dgm:cxn modelId="{F73FAAAA-537F-4CC4-9465-0FCFDF0A8D14}" srcId="{6270C855-E1E3-4DA0-8B15-7935891577BE}" destId="{DD324ABB-04F1-467A-BD29-E71C0E863B7A}" srcOrd="0" destOrd="0" parTransId="{E8269F2C-FD7D-49AA-B036-C89D0012DFDA}" sibTransId="{436C7536-C8B8-42F3-940E-75655B853BA2}"/>
    <dgm:cxn modelId="{330D8285-554E-41ED-AA3F-F298B0C3D0EC}" srcId="{40ABC844-D039-4CEA-9794-F9AD4A23C153}" destId="{BCC56503-AF7D-40C1-9054-BBEA07BC5A6E}" srcOrd="2" destOrd="0" parTransId="{683867CF-1C07-4FA2-B627-08FEB0A95AE6}" sibTransId="{3B8F7EA7-A725-4352-BA95-4EDBDE6EBDE7}"/>
    <dgm:cxn modelId="{C4B167A4-CA7E-4C9A-8CC4-7705C4E2E546}" srcId="{40ABC844-D039-4CEA-9794-F9AD4A23C153}" destId="{B25EF55C-58EA-4F78-B011-651B0BD0DA60}" srcOrd="0" destOrd="0" parTransId="{1D0CE2CA-9318-4104-BAEE-4B9819D2E450}" sibTransId="{1149389F-45C0-4EB6-A528-F80DB1601971}"/>
    <dgm:cxn modelId="{CA9EB5B4-2DA3-4334-8FE2-23D25D6F7B77}" type="presOf" srcId="{E02E2403-2A8E-4D47-B8EC-0972EE0EB9A0}" destId="{A2AB03C3-027D-4B0A-A63F-CBBE9069C24B}" srcOrd="0" destOrd="0" presId="urn:microsoft.com/office/officeart/2008/layout/LinedList"/>
    <dgm:cxn modelId="{3FEA833C-D6BF-479D-A968-2E243BD2903E}" srcId="{EFACC13A-3548-4BFD-999E-87E9C5178B95}" destId="{40ABC844-D039-4CEA-9794-F9AD4A23C153}" srcOrd="0" destOrd="0" parTransId="{43FF9E7A-85FA-422D-961B-99B19DB5022B}" sibTransId="{45A39803-A84A-4AC7-A35B-BF652FCC7A3B}"/>
    <dgm:cxn modelId="{95AAF4D3-4AE9-40D8-9228-3DB01FDA01EC}" type="presOf" srcId="{56369B35-86EF-41E9-9C16-B1D2B9CDAD1C}" destId="{11344138-12CE-4A1A-808C-054A65248DA7}" srcOrd="0" destOrd="0" presId="urn:microsoft.com/office/officeart/2008/layout/LinedList"/>
    <dgm:cxn modelId="{9A6D14A6-21CE-4980-9140-DEDEB8063264}" type="presOf" srcId="{B25EF55C-58EA-4F78-B011-651B0BD0DA60}" destId="{3A2BD07C-A36B-45FB-A046-6D446DCAF6F0}" srcOrd="0" destOrd="0" presId="urn:microsoft.com/office/officeart/2008/layout/LinedList"/>
    <dgm:cxn modelId="{F3B557B3-2081-494A-A3C7-4700A263CCEE}" type="presOf" srcId="{BCC56503-AF7D-40C1-9054-BBEA07BC5A6E}" destId="{4E8D06B2-DB53-447C-B2D6-268FC4183842}" srcOrd="0" destOrd="0" presId="urn:microsoft.com/office/officeart/2008/layout/LinedList"/>
    <dgm:cxn modelId="{F8346B32-8740-4B99-8C2B-C7871BE49974}" type="presOf" srcId="{DD311F1D-2C87-4591-9EB3-0D53201A4C53}" destId="{74FD0070-4878-48FA-A5F8-6682022A255C}" srcOrd="0" destOrd="0" presId="urn:microsoft.com/office/officeart/2008/layout/LinedList"/>
    <dgm:cxn modelId="{C12751B0-38BC-4FE1-A661-40D68C5F58DC}" type="presOf" srcId="{40ABC844-D039-4CEA-9794-F9AD4A23C153}" destId="{8FD646D0-1A34-4076-8963-2DCF663E3A74}" srcOrd="0" destOrd="0" presId="urn:microsoft.com/office/officeart/2008/layout/LinedList"/>
    <dgm:cxn modelId="{EFD1D0F5-6BFB-4B2F-9D75-C2CAAA665C45}" srcId="{7F11EE8E-0594-4273-9494-506F35723DF4}" destId="{56369B35-86EF-41E9-9C16-B1D2B9CDAD1C}" srcOrd="0" destOrd="0" parTransId="{F2A3B61A-A6FD-4D98-A5BD-E9DCE4C0007E}" sibTransId="{41B0400A-89E7-4C76-8F98-F371BB03F5FB}"/>
    <dgm:cxn modelId="{2E3C9584-FD7F-4298-96B2-F817EF9B68A7}" srcId="{EFACC13A-3548-4BFD-999E-87E9C5178B95}" destId="{7F11EE8E-0594-4273-9494-506F35723DF4}" srcOrd="1" destOrd="0" parTransId="{19FC3EFB-076C-45CF-8168-7337557DF6EA}" sibTransId="{98B1A476-3E87-46E9-A628-557C5547DE6C}"/>
    <dgm:cxn modelId="{9B737807-6AC1-408A-A52E-4A017AB79150}" srcId="{7F11EE8E-0594-4273-9494-506F35723DF4}" destId="{E02E2403-2A8E-4D47-B8EC-0972EE0EB9A0}" srcOrd="1" destOrd="0" parTransId="{E7F61ADB-7174-45CD-A18B-C12DAD8FE31B}" sibTransId="{5D95C7AF-FE5E-45EF-854D-9A18FDE1863C}"/>
    <dgm:cxn modelId="{4683A757-A629-4328-A161-28F03FA38761}" type="presOf" srcId="{6270C855-E1E3-4DA0-8B15-7935891577BE}" destId="{0DE53CFA-FA10-44CC-BA9A-659DDD3EF98D}" srcOrd="0" destOrd="0" presId="urn:microsoft.com/office/officeart/2008/layout/LinedList"/>
    <dgm:cxn modelId="{D938024C-7FD3-4587-9F1B-8F0D775A36D0}" srcId="{7F11EE8E-0594-4273-9494-506F35723DF4}" destId="{DD311F1D-2C87-4591-9EB3-0D53201A4C53}" srcOrd="2" destOrd="0" parTransId="{0927E15B-B883-4F32-AEBE-0AF48FC2C864}" sibTransId="{9B8941C1-E852-422C-B473-C84D3FDFD3BF}"/>
    <dgm:cxn modelId="{6624EB3D-35DD-4CE2-81EB-52DEFC514EF8}" type="presParOf" srcId="{EB421D1B-8654-440C-81C2-6498F635DE15}" destId="{9CA6D176-EB54-4067-BD69-B0C6BCDE6B62}" srcOrd="0" destOrd="0" presId="urn:microsoft.com/office/officeart/2008/layout/LinedList"/>
    <dgm:cxn modelId="{94F83CD5-89BA-41D6-B109-E5D67082CE8E}" type="presParOf" srcId="{EB421D1B-8654-440C-81C2-6498F635DE15}" destId="{A9BE3F2A-F9EA-429D-B0E0-6E6A8EC13467}" srcOrd="1" destOrd="0" presId="urn:microsoft.com/office/officeart/2008/layout/LinedList"/>
    <dgm:cxn modelId="{52E97C5D-0849-461C-BD83-A7BEF784BF24}" type="presParOf" srcId="{A9BE3F2A-F9EA-429D-B0E0-6E6A8EC13467}" destId="{8FD646D0-1A34-4076-8963-2DCF663E3A74}" srcOrd="0" destOrd="0" presId="urn:microsoft.com/office/officeart/2008/layout/LinedList"/>
    <dgm:cxn modelId="{44687DB6-9E68-48B0-89B8-2E1DCE8B7F2A}" type="presParOf" srcId="{A9BE3F2A-F9EA-429D-B0E0-6E6A8EC13467}" destId="{DA147B62-BDDE-4889-9959-7F053C1E8156}" srcOrd="1" destOrd="0" presId="urn:microsoft.com/office/officeart/2008/layout/LinedList"/>
    <dgm:cxn modelId="{A7E892DB-D0A5-47E1-9D24-65E22E71FFB6}" type="presParOf" srcId="{DA147B62-BDDE-4889-9959-7F053C1E8156}" destId="{EF5C253B-A709-47F5-949A-81169ED6980F}" srcOrd="0" destOrd="0" presId="urn:microsoft.com/office/officeart/2008/layout/LinedList"/>
    <dgm:cxn modelId="{6B84A9B7-89EC-4611-99B5-178CB1AC36AF}" type="presParOf" srcId="{DA147B62-BDDE-4889-9959-7F053C1E8156}" destId="{DE296CFD-AFBA-4500-81BE-2508FB576F4C}" srcOrd="1" destOrd="0" presId="urn:microsoft.com/office/officeart/2008/layout/LinedList"/>
    <dgm:cxn modelId="{C0AC8E37-24D9-4258-88BA-9016B0A548EA}" type="presParOf" srcId="{DE296CFD-AFBA-4500-81BE-2508FB576F4C}" destId="{0AFAA93E-E319-40F4-A29D-50A152C6D316}" srcOrd="0" destOrd="0" presId="urn:microsoft.com/office/officeart/2008/layout/LinedList"/>
    <dgm:cxn modelId="{2492B5B4-6E33-4EDC-83BE-9632CDF20DE7}" type="presParOf" srcId="{DE296CFD-AFBA-4500-81BE-2508FB576F4C}" destId="{3A2BD07C-A36B-45FB-A046-6D446DCAF6F0}" srcOrd="1" destOrd="0" presId="urn:microsoft.com/office/officeart/2008/layout/LinedList"/>
    <dgm:cxn modelId="{393F112E-68DE-49C0-85E9-F80979953C6F}" type="presParOf" srcId="{DE296CFD-AFBA-4500-81BE-2508FB576F4C}" destId="{650C8BCB-4BA3-4DF1-9175-30AB9D064773}" srcOrd="2" destOrd="0" presId="urn:microsoft.com/office/officeart/2008/layout/LinedList"/>
    <dgm:cxn modelId="{CF1148AB-36E5-4566-8FBA-E4603722A716}" type="presParOf" srcId="{DA147B62-BDDE-4889-9959-7F053C1E8156}" destId="{6E3910BC-4684-4128-9F09-84309172C118}" srcOrd="2" destOrd="0" presId="urn:microsoft.com/office/officeart/2008/layout/LinedList"/>
    <dgm:cxn modelId="{EB29FB1B-D839-49AF-8B79-4879A859D32B}" type="presParOf" srcId="{DA147B62-BDDE-4889-9959-7F053C1E8156}" destId="{C427675F-1434-4B13-9CB2-CC4F6CB15BE4}" srcOrd="3" destOrd="0" presId="urn:microsoft.com/office/officeart/2008/layout/LinedList"/>
    <dgm:cxn modelId="{3D0BD747-48A6-4E02-8EA4-22B0AEF9EF1E}" type="presParOf" srcId="{DA147B62-BDDE-4889-9959-7F053C1E8156}" destId="{1B12A5FE-4C3C-4C54-9459-0A53630EDE34}" srcOrd="4" destOrd="0" presId="urn:microsoft.com/office/officeart/2008/layout/LinedList"/>
    <dgm:cxn modelId="{833B9E20-2E9E-4C51-841F-031506F6A848}" type="presParOf" srcId="{1B12A5FE-4C3C-4C54-9459-0A53630EDE34}" destId="{D05FA440-36E0-4FCA-9C00-5689DEC545EE}" srcOrd="0" destOrd="0" presId="urn:microsoft.com/office/officeart/2008/layout/LinedList"/>
    <dgm:cxn modelId="{89A8CE7F-5BB4-4A5E-A9E0-724D6BA7C654}" type="presParOf" srcId="{1B12A5FE-4C3C-4C54-9459-0A53630EDE34}" destId="{67DB89E7-A8CC-40C9-AC56-9EA46519C508}" srcOrd="1" destOrd="0" presId="urn:microsoft.com/office/officeart/2008/layout/LinedList"/>
    <dgm:cxn modelId="{291F392C-D0FC-4CE2-A4EB-0367F72B9A27}" type="presParOf" srcId="{1B12A5FE-4C3C-4C54-9459-0A53630EDE34}" destId="{376F8CEF-0C00-4812-8C77-08FBA0AD434F}" srcOrd="2" destOrd="0" presId="urn:microsoft.com/office/officeart/2008/layout/LinedList"/>
    <dgm:cxn modelId="{8C766C11-90E8-43B3-BE50-903D4AA269B4}" type="presParOf" srcId="{DA147B62-BDDE-4889-9959-7F053C1E8156}" destId="{E63218FA-290B-4A8E-939E-4BECF2BB6919}" srcOrd="5" destOrd="0" presId="urn:microsoft.com/office/officeart/2008/layout/LinedList"/>
    <dgm:cxn modelId="{270D144F-5F05-43B7-8588-59C6D254C9D2}" type="presParOf" srcId="{DA147B62-BDDE-4889-9959-7F053C1E8156}" destId="{BFD5CA9E-85AB-4EDF-B6D3-81CDD6C34232}" srcOrd="6" destOrd="0" presId="urn:microsoft.com/office/officeart/2008/layout/LinedList"/>
    <dgm:cxn modelId="{3D800541-56D4-4250-8C62-3678457BBF43}" type="presParOf" srcId="{DA147B62-BDDE-4889-9959-7F053C1E8156}" destId="{3228EBF6-9E6E-4A75-A268-259C3FEA55BD}" srcOrd="7" destOrd="0" presId="urn:microsoft.com/office/officeart/2008/layout/LinedList"/>
    <dgm:cxn modelId="{DEBB62B5-B72D-463A-83FD-04ED8EF731AF}" type="presParOf" srcId="{3228EBF6-9E6E-4A75-A268-259C3FEA55BD}" destId="{B2F2B46A-9ACF-4203-B2DE-B5F1703A21D5}" srcOrd="0" destOrd="0" presId="urn:microsoft.com/office/officeart/2008/layout/LinedList"/>
    <dgm:cxn modelId="{E99C067F-CBBC-4ACA-A1DC-643C6B7919DC}" type="presParOf" srcId="{3228EBF6-9E6E-4A75-A268-259C3FEA55BD}" destId="{4E8D06B2-DB53-447C-B2D6-268FC4183842}" srcOrd="1" destOrd="0" presId="urn:microsoft.com/office/officeart/2008/layout/LinedList"/>
    <dgm:cxn modelId="{081E402C-5E22-4C86-A167-CA6DC8470138}" type="presParOf" srcId="{3228EBF6-9E6E-4A75-A268-259C3FEA55BD}" destId="{752CF1CF-B25B-4ACA-A29A-645055363D82}" srcOrd="2" destOrd="0" presId="urn:microsoft.com/office/officeart/2008/layout/LinedList"/>
    <dgm:cxn modelId="{F53076EB-C3FC-4655-9EC4-CF6DCC88235C}" type="presParOf" srcId="{DA147B62-BDDE-4889-9959-7F053C1E8156}" destId="{DB6E133C-A854-4052-A44A-A2497AE8245A}" srcOrd="8" destOrd="0" presId="urn:microsoft.com/office/officeart/2008/layout/LinedList"/>
    <dgm:cxn modelId="{E88EE4C8-D1C5-468E-A252-29668429A0C2}" type="presParOf" srcId="{DA147B62-BDDE-4889-9959-7F053C1E8156}" destId="{8C72ED26-CDE8-47B8-851E-16629A899E93}" srcOrd="9" destOrd="0" presId="urn:microsoft.com/office/officeart/2008/layout/LinedList"/>
    <dgm:cxn modelId="{BB571F0F-8B0A-48F6-AE2F-2A994F2D69FD}" type="presParOf" srcId="{EB421D1B-8654-440C-81C2-6498F635DE15}" destId="{80B2E7D7-842F-410F-AFCE-940D48DBF890}" srcOrd="2" destOrd="0" presId="urn:microsoft.com/office/officeart/2008/layout/LinedList"/>
    <dgm:cxn modelId="{1591615C-1939-4B87-AA1A-F11D7619BAF0}" type="presParOf" srcId="{EB421D1B-8654-440C-81C2-6498F635DE15}" destId="{DD4AB77E-DC03-493E-92B7-A8B6A0B2A437}" srcOrd="3" destOrd="0" presId="urn:microsoft.com/office/officeart/2008/layout/LinedList"/>
    <dgm:cxn modelId="{D6213AD7-CCD2-49A6-B95B-529629D8DE6C}" type="presParOf" srcId="{DD4AB77E-DC03-493E-92B7-A8B6A0B2A437}" destId="{76231C34-5D3E-4104-A438-122239FFB5C8}" srcOrd="0" destOrd="0" presId="urn:microsoft.com/office/officeart/2008/layout/LinedList"/>
    <dgm:cxn modelId="{8A18BDE0-C6F6-49D7-B6CA-5D83BAFF4901}" type="presParOf" srcId="{DD4AB77E-DC03-493E-92B7-A8B6A0B2A437}" destId="{2EE03FD0-4FB2-4A09-9EF4-B0E8610DD543}" srcOrd="1" destOrd="0" presId="urn:microsoft.com/office/officeart/2008/layout/LinedList"/>
    <dgm:cxn modelId="{A60C143F-55D6-4186-A9F7-A2924C3498F7}" type="presParOf" srcId="{2EE03FD0-4FB2-4A09-9EF4-B0E8610DD543}" destId="{BBAAEDC7-41CF-4467-AE8A-5DDDECF030C2}" srcOrd="0" destOrd="0" presId="urn:microsoft.com/office/officeart/2008/layout/LinedList"/>
    <dgm:cxn modelId="{A98BB6B6-0E5B-4787-A470-823DA97DBFB9}" type="presParOf" srcId="{2EE03FD0-4FB2-4A09-9EF4-B0E8610DD543}" destId="{751DDDA8-E57B-472D-BC39-C9DC7A40328D}" srcOrd="1" destOrd="0" presId="urn:microsoft.com/office/officeart/2008/layout/LinedList"/>
    <dgm:cxn modelId="{F853EBEE-4B74-47B5-8939-218EA47B55E2}" type="presParOf" srcId="{751DDDA8-E57B-472D-BC39-C9DC7A40328D}" destId="{1318F27B-AD4D-4908-86E6-1658C0AE85AE}" srcOrd="0" destOrd="0" presId="urn:microsoft.com/office/officeart/2008/layout/LinedList"/>
    <dgm:cxn modelId="{E613AF0E-72C8-4DA4-8E0A-E683BE24FE7A}" type="presParOf" srcId="{751DDDA8-E57B-472D-BC39-C9DC7A40328D}" destId="{11344138-12CE-4A1A-808C-054A65248DA7}" srcOrd="1" destOrd="0" presId="urn:microsoft.com/office/officeart/2008/layout/LinedList"/>
    <dgm:cxn modelId="{B45DC0F4-2ED3-4747-A55E-A89C0FDB6CEE}" type="presParOf" srcId="{751DDDA8-E57B-472D-BC39-C9DC7A40328D}" destId="{47A14CE4-93F3-4761-9703-3C72B84AF0A4}" srcOrd="2" destOrd="0" presId="urn:microsoft.com/office/officeart/2008/layout/LinedList"/>
    <dgm:cxn modelId="{AE6EB8E2-7E76-4D06-916F-305A4562539C}" type="presParOf" srcId="{2EE03FD0-4FB2-4A09-9EF4-B0E8610DD543}" destId="{C1BE8F51-E5D7-44B9-A084-747AC009A9BD}" srcOrd="2" destOrd="0" presId="urn:microsoft.com/office/officeart/2008/layout/LinedList"/>
    <dgm:cxn modelId="{5B9E3F33-075C-4C17-A6D4-0052773BC226}" type="presParOf" srcId="{2EE03FD0-4FB2-4A09-9EF4-B0E8610DD543}" destId="{47BBFD36-9BE0-4EE5-B587-C2F06F62700B}" srcOrd="3" destOrd="0" presId="urn:microsoft.com/office/officeart/2008/layout/LinedList"/>
    <dgm:cxn modelId="{65CCF509-3E7C-4F1A-8CCA-F76411B6E272}" type="presParOf" srcId="{2EE03FD0-4FB2-4A09-9EF4-B0E8610DD543}" destId="{5DBD3107-E28B-4EC8-984C-3307581E2520}" srcOrd="4" destOrd="0" presId="urn:microsoft.com/office/officeart/2008/layout/LinedList"/>
    <dgm:cxn modelId="{7851B601-DF5F-4AD7-9E49-AF2B97650352}" type="presParOf" srcId="{5DBD3107-E28B-4EC8-984C-3307581E2520}" destId="{3492D6B1-BDE5-4652-B663-4E08A45D0FC4}" srcOrd="0" destOrd="0" presId="urn:microsoft.com/office/officeart/2008/layout/LinedList"/>
    <dgm:cxn modelId="{ECF93E3E-61AF-4A5E-8235-09F85D89EA30}" type="presParOf" srcId="{5DBD3107-E28B-4EC8-984C-3307581E2520}" destId="{A2AB03C3-027D-4B0A-A63F-CBBE9069C24B}" srcOrd="1" destOrd="0" presId="urn:microsoft.com/office/officeart/2008/layout/LinedList"/>
    <dgm:cxn modelId="{C1A7E743-39BA-4F7B-9A93-60C4B81DD2FE}" type="presParOf" srcId="{5DBD3107-E28B-4EC8-984C-3307581E2520}" destId="{0A68D6C9-BA91-483C-AEB2-B68CEC36B1EA}" srcOrd="2" destOrd="0" presId="urn:microsoft.com/office/officeart/2008/layout/LinedList"/>
    <dgm:cxn modelId="{DB0B9B27-AF6E-4BA9-83FC-7982887BAA88}" type="presParOf" srcId="{2EE03FD0-4FB2-4A09-9EF4-B0E8610DD543}" destId="{677DD0D3-D292-4A74-894E-13CD42E076EE}" srcOrd="5" destOrd="0" presId="urn:microsoft.com/office/officeart/2008/layout/LinedList"/>
    <dgm:cxn modelId="{4588CC60-D54B-4817-883B-D896273A2491}" type="presParOf" srcId="{2EE03FD0-4FB2-4A09-9EF4-B0E8610DD543}" destId="{7DB99876-3177-442D-B6DB-197719B0D528}" srcOrd="6" destOrd="0" presId="urn:microsoft.com/office/officeart/2008/layout/LinedList"/>
    <dgm:cxn modelId="{8E0301BF-322A-42C8-8292-882EDC94BB5A}" type="presParOf" srcId="{2EE03FD0-4FB2-4A09-9EF4-B0E8610DD543}" destId="{5BBB457B-A6A2-4A7A-BB97-BAC2CDFECFD8}" srcOrd="7" destOrd="0" presId="urn:microsoft.com/office/officeart/2008/layout/LinedList"/>
    <dgm:cxn modelId="{A2EDE190-E31F-4802-9FF3-699F0FB93368}" type="presParOf" srcId="{5BBB457B-A6A2-4A7A-BB97-BAC2CDFECFD8}" destId="{00F344E0-80B6-4FBC-B1CD-5A29659CEF95}" srcOrd="0" destOrd="0" presId="urn:microsoft.com/office/officeart/2008/layout/LinedList"/>
    <dgm:cxn modelId="{0C02D114-EDDA-43B7-B03C-2BAA709C5471}" type="presParOf" srcId="{5BBB457B-A6A2-4A7A-BB97-BAC2CDFECFD8}" destId="{74FD0070-4878-48FA-A5F8-6682022A255C}" srcOrd="1" destOrd="0" presId="urn:microsoft.com/office/officeart/2008/layout/LinedList"/>
    <dgm:cxn modelId="{D895D6E1-FBDD-4C19-89E8-F4E83A1117D4}" type="presParOf" srcId="{5BBB457B-A6A2-4A7A-BB97-BAC2CDFECFD8}" destId="{9DA74F72-ADF3-40EF-B292-DAF5BA1271D8}" srcOrd="2" destOrd="0" presId="urn:microsoft.com/office/officeart/2008/layout/LinedList"/>
    <dgm:cxn modelId="{80C13C03-0A89-45BE-A739-A7A80A86577D}" type="presParOf" srcId="{2EE03FD0-4FB2-4A09-9EF4-B0E8610DD543}" destId="{7C89763D-07A7-421C-AFF6-56C49DDF3302}" srcOrd="8" destOrd="0" presId="urn:microsoft.com/office/officeart/2008/layout/LinedList"/>
    <dgm:cxn modelId="{F77FCFA8-0968-4356-8F96-ED6D43F56408}" type="presParOf" srcId="{2EE03FD0-4FB2-4A09-9EF4-B0E8610DD543}" destId="{7A164CCD-894E-42DF-9669-CE5CC6B9DD58}" srcOrd="9" destOrd="0" presId="urn:microsoft.com/office/officeart/2008/layout/LinedList"/>
    <dgm:cxn modelId="{A16F9885-3EEA-4175-B230-6F7CD22C5201}" type="presParOf" srcId="{EB421D1B-8654-440C-81C2-6498F635DE15}" destId="{12F973CB-A774-4DE7-B60F-F5CBF4B9822A}" srcOrd="4" destOrd="0" presId="urn:microsoft.com/office/officeart/2008/layout/LinedList"/>
    <dgm:cxn modelId="{38544387-647F-43DA-9BDB-D59D8C120C07}" type="presParOf" srcId="{EB421D1B-8654-440C-81C2-6498F635DE15}" destId="{9213EFA4-FFBF-4A96-BD4A-A4D999732B18}" srcOrd="5" destOrd="0" presId="urn:microsoft.com/office/officeart/2008/layout/LinedList"/>
    <dgm:cxn modelId="{D93A6955-1124-4541-BD1F-AF033D9C5BC4}" type="presParOf" srcId="{9213EFA4-FFBF-4A96-BD4A-A4D999732B18}" destId="{0DE53CFA-FA10-44CC-BA9A-659DDD3EF98D}" srcOrd="0" destOrd="0" presId="urn:microsoft.com/office/officeart/2008/layout/LinedList"/>
    <dgm:cxn modelId="{C17F51FF-B4B0-422E-A578-CBFB75027DFA}" type="presParOf" srcId="{9213EFA4-FFBF-4A96-BD4A-A4D999732B18}" destId="{E744D762-48E9-4EFE-A509-DE531FDB200B}" srcOrd="1" destOrd="0" presId="urn:microsoft.com/office/officeart/2008/layout/LinedList"/>
    <dgm:cxn modelId="{20FE662D-A950-4A06-9226-6560330503D9}" type="presParOf" srcId="{E744D762-48E9-4EFE-A509-DE531FDB200B}" destId="{4704B289-930A-4A47-854C-2AC17C2446FD}" srcOrd="0" destOrd="0" presId="urn:microsoft.com/office/officeart/2008/layout/LinedList"/>
    <dgm:cxn modelId="{9D7600DE-5527-4D0E-902A-C9EAB582653F}" type="presParOf" srcId="{E744D762-48E9-4EFE-A509-DE531FDB200B}" destId="{5A96DE63-72A0-4F29-A66A-62FEED654633}" srcOrd="1" destOrd="0" presId="urn:microsoft.com/office/officeart/2008/layout/LinedList"/>
    <dgm:cxn modelId="{4DB8EEE6-6632-48F9-9AE0-37E398A99F95}" type="presParOf" srcId="{5A96DE63-72A0-4F29-A66A-62FEED654633}" destId="{4DF59C03-2AC2-4AF3-A905-A64B148697FA}" srcOrd="0" destOrd="0" presId="urn:microsoft.com/office/officeart/2008/layout/LinedList"/>
    <dgm:cxn modelId="{65BB01B8-B09D-4430-9723-C36294A5BCEE}" type="presParOf" srcId="{5A96DE63-72A0-4F29-A66A-62FEED654633}" destId="{BEDC0822-A606-40B9-8764-860F012B8A18}" srcOrd="1" destOrd="0" presId="urn:microsoft.com/office/officeart/2008/layout/LinedList"/>
    <dgm:cxn modelId="{87D3ADC9-6A27-4630-8DB0-AB226462ACBD}" type="presParOf" srcId="{5A96DE63-72A0-4F29-A66A-62FEED654633}" destId="{54A1CE76-36EF-499D-89D1-1475E5FCE80C}" srcOrd="2" destOrd="0" presId="urn:microsoft.com/office/officeart/2008/layout/LinedList"/>
    <dgm:cxn modelId="{59A38B02-3342-4625-BA85-ECF79FEA0FCD}" type="presParOf" srcId="{E744D762-48E9-4EFE-A509-DE531FDB200B}" destId="{42B9E807-7FE0-463E-A12C-D25B9387E799}" srcOrd="2" destOrd="0" presId="urn:microsoft.com/office/officeart/2008/layout/LinedList"/>
    <dgm:cxn modelId="{751C3518-5808-402C-AB42-54686A83EF60}" type="presParOf" srcId="{E744D762-48E9-4EFE-A509-DE531FDB200B}" destId="{51D9B989-9A7F-42AF-B654-819B337BF00F}" srcOrd="3" destOrd="0" presId="urn:microsoft.com/office/officeart/2008/layout/Line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E9D07CAC-8105-44C3-9A4E-5911FEE48DEE}"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43401279-D507-4EE3-993B-EDFB5C9ECE97}"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C50211B-ED78-4FD1-8483-86ADA8BABB51}" type="presOf" srcId="{9E0F2420-2F7C-4BC9-B3B1-41D079D7B9BA}" destId="{B6154193-CFF1-422A-A0B1-99E4EAC26EDE}" srcOrd="0" destOrd="0" presId="urn:microsoft.com/office/officeart/2005/8/layout/hChevron3"/>
    <dgm:cxn modelId="{3C3A4A23-3705-4041-9C5F-2B93556B0627}"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66FF934-367B-4AD0-94E5-D2FB48CAD53F}" type="presOf" srcId="{252357BE-30EA-49F7-9DBD-B5F30B4F4A9D}" destId="{AFF030F6-8D1D-42AA-8527-70CC9827071F}" srcOrd="0" destOrd="0" presId="urn:microsoft.com/office/officeart/2005/8/layout/hChevron3"/>
    <dgm:cxn modelId="{DDB468B4-B1CD-4759-8355-183649720219}" type="presOf" srcId="{53D53256-A754-4BBD-AA8A-3E51EF6B7332}" destId="{371DF444-DDBC-427E-9FEE-DFE4E6239109}" srcOrd="0" destOrd="0" presId="urn:microsoft.com/office/officeart/2005/8/layout/hChevron3"/>
    <dgm:cxn modelId="{EE11B8E9-B60B-4303-9A72-5AFA1E509A90}" type="presParOf" srcId="{AFF030F6-8D1D-42AA-8527-70CC9827071F}" destId="{371DF444-DDBC-427E-9FEE-DFE4E6239109}" srcOrd="0" destOrd="0" presId="urn:microsoft.com/office/officeart/2005/8/layout/hChevron3"/>
    <dgm:cxn modelId="{D036C8F5-778D-41F0-B264-A18B2FFFD449}" type="presParOf" srcId="{AFF030F6-8D1D-42AA-8527-70CC9827071F}" destId="{ADC953D7-9E50-47BF-933D-60204B80E8FB}" srcOrd="1" destOrd="0" presId="urn:microsoft.com/office/officeart/2005/8/layout/hChevron3"/>
    <dgm:cxn modelId="{C5179098-8E25-4209-B652-CF6861EEABEC}" type="presParOf" srcId="{AFF030F6-8D1D-42AA-8527-70CC9827071F}" destId="{B6154193-CFF1-422A-A0B1-99E4EAC26EDE}" srcOrd="2" destOrd="0" presId="urn:microsoft.com/office/officeart/2005/8/layout/hChevron3"/>
    <dgm:cxn modelId="{0CDD89EA-11DB-4788-B821-D513C4A50150}" type="presParOf" srcId="{AFF030F6-8D1D-42AA-8527-70CC9827071F}" destId="{B0D14E24-9419-4779-91B2-FCCDE3A94F4A}" srcOrd="3" destOrd="0" presId="urn:microsoft.com/office/officeart/2005/8/layout/hChevron3"/>
    <dgm:cxn modelId="{FF788C48-E351-4AE2-B0C6-017B1CB25E9C}" type="presParOf" srcId="{AFF030F6-8D1D-42AA-8527-70CC9827071F}" destId="{565F66ED-5189-46DB-A579-BEA28FE6D986}" srcOrd="4" destOrd="0" presId="urn:microsoft.com/office/officeart/2005/8/layout/hChevron3"/>
    <dgm:cxn modelId="{618BEEE6-9810-4DAC-9E88-AA45A3337D9E}" type="presParOf" srcId="{AFF030F6-8D1D-42AA-8527-70CC9827071F}" destId="{5E46F59D-5DCE-432B-B3A1-0BD5CF2E763E}" srcOrd="5" destOrd="0" presId="urn:microsoft.com/office/officeart/2005/8/layout/hChevron3"/>
    <dgm:cxn modelId="{7F529736-0561-4203-B0ED-874EEDED227A}" type="presParOf" srcId="{AFF030F6-8D1D-42AA-8527-70CC9827071F}" destId="{4CE1BAFB-AD98-4868-A469-10A5BFCC62FB}" srcOrd="6" destOrd="0" presId="urn:microsoft.com/office/officeart/2005/8/layout/hChevron3"/>
    <dgm:cxn modelId="{62647A0E-EB5F-42DB-B37E-4CBDE4A2D1AD}" type="presParOf" srcId="{AFF030F6-8D1D-42AA-8527-70CC9827071F}" destId="{D4A6FAAB-8048-431A-808C-023578BE8F34}" srcOrd="7" destOrd="0" presId="urn:microsoft.com/office/officeart/2005/8/layout/hChevron3"/>
    <dgm:cxn modelId="{E6A4CEB1-C7E9-4360-815B-1B86AC30D25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53EC0CA4-53C8-4632-874D-947256DB6CBC}" type="presOf" srcId="{FE62C0D6-7716-4F07-8A32-C1981493321E}" destId="{E90DA5B7-A9FA-4C23-963F-7930D037E7E4}" srcOrd="0" destOrd="0" presId="urn:microsoft.com/office/officeart/2005/8/layout/hChevron3"/>
    <dgm:cxn modelId="{F3894CAF-7308-44C4-B49D-340710F86A3D}"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E5791DB-F35E-41BF-AAA9-94599E22C209}"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F28A79C3-D69D-45DA-9AE4-71A8422B3198}" type="presOf" srcId="{252357BE-30EA-49F7-9DBD-B5F30B4F4A9D}" destId="{AFF030F6-8D1D-42AA-8527-70CC9827071F}" srcOrd="0" destOrd="0" presId="urn:microsoft.com/office/officeart/2005/8/layout/hChevron3"/>
    <dgm:cxn modelId="{187E1525-EEEA-4FF8-B82B-F6B0507DD2E3}" type="presOf" srcId="{5FF2D4FE-A551-4F3F-AAC9-90D5FFA8619A}" destId="{565F66ED-5189-46DB-A579-BEA28FE6D986}" srcOrd="0" destOrd="0" presId="urn:microsoft.com/office/officeart/2005/8/layout/hChevron3"/>
    <dgm:cxn modelId="{86FE519E-E241-4379-A3AD-8147F91545ED}"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18CD891-FF3E-459F-99FD-B5BC033B7833}" type="presParOf" srcId="{AFF030F6-8D1D-42AA-8527-70CC9827071F}" destId="{371DF444-DDBC-427E-9FEE-DFE4E6239109}" srcOrd="0" destOrd="0" presId="urn:microsoft.com/office/officeart/2005/8/layout/hChevron3"/>
    <dgm:cxn modelId="{FAA149C7-16F9-43A3-97ED-252D17420350}" type="presParOf" srcId="{AFF030F6-8D1D-42AA-8527-70CC9827071F}" destId="{ADC953D7-9E50-47BF-933D-60204B80E8FB}" srcOrd="1" destOrd="0" presId="urn:microsoft.com/office/officeart/2005/8/layout/hChevron3"/>
    <dgm:cxn modelId="{AECDD53D-E256-419C-AEBF-5C5257F05288}" type="presParOf" srcId="{AFF030F6-8D1D-42AA-8527-70CC9827071F}" destId="{B6154193-CFF1-422A-A0B1-99E4EAC26EDE}" srcOrd="2" destOrd="0" presId="urn:microsoft.com/office/officeart/2005/8/layout/hChevron3"/>
    <dgm:cxn modelId="{C649A9AE-7A80-4C8E-BC87-438CED1D64AD}" type="presParOf" srcId="{AFF030F6-8D1D-42AA-8527-70CC9827071F}" destId="{B0D14E24-9419-4779-91B2-FCCDE3A94F4A}" srcOrd="3" destOrd="0" presId="urn:microsoft.com/office/officeart/2005/8/layout/hChevron3"/>
    <dgm:cxn modelId="{D0AD0B4E-89DD-42F5-B829-A39D72DF8576}" type="presParOf" srcId="{AFF030F6-8D1D-42AA-8527-70CC9827071F}" destId="{565F66ED-5189-46DB-A579-BEA28FE6D986}" srcOrd="4" destOrd="0" presId="urn:microsoft.com/office/officeart/2005/8/layout/hChevron3"/>
    <dgm:cxn modelId="{E026B2EF-7A15-44AA-BB5A-A9603A3AA99C}" type="presParOf" srcId="{AFF030F6-8D1D-42AA-8527-70CC9827071F}" destId="{5E46F59D-5DCE-432B-B3A1-0BD5CF2E763E}" srcOrd="5" destOrd="0" presId="urn:microsoft.com/office/officeart/2005/8/layout/hChevron3"/>
    <dgm:cxn modelId="{F3A5D250-D865-4ED1-8D3C-E39C716D77B5}" type="presParOf" srcId="{AFF030F6-8D1D-42AA-8527-70CC9827071F}" destId="{4CE1BAFB-AD98-4868-A469-10A5BFCC62FB}" srcOrd="6" destOrd="0" presId="urn:microsoft.com/office/officeart/2005/8/layout/hChevron3"/>
    <dgm:cxn modelId="{6A14E71A-94A4-45FF-A4E1-1400212BF4D6}" type="presParOf" srcId="{AFF030F6-8D1D-42AA-8527-70CC9827071F}" destId="{D4A6FAAB-8048-431A-808C-023578BE8F34}" srcOrd="7" destOrd="0" presId="urn:microsoft.com/office/officeart/2005/8/layout/hChevron3"/>
    <dgm:cxn modelId="{9C3DBA8D-F5F6-411E-A1E4-A63FEDB6E6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952D11F3-5464-4ACC-B909-119B713E0B10}" type="presOf" srcId="{FE62C0D6-7716-4F07-8A32-C1981493321E}" destId="{E90DA5B7-A9FA-4C23-963F-7930D037E7E4}" srcOrd="0" destOrd="0" presId="urn:microsoft.com/office/officeart/2005/8/layout/hChevron3"/>
    <dgm:cxn modelId="{4B72291A-BC08-4C13-8F67-5F1DFF616105}"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7A5F1F9-5F4E-4EDC-AC93-5C3B92CF79F2}"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2732884-6B7E-4A71-8201-E4C6C45F0BF8}" type="presOf" srcId="{11840DCF-704A-4333-851F-70B4FE134E39}" destId="{4CE1BAFB-AD98-4868-A469-10A5BFCC62FB}" srcOrd="0" destOrd="0" presId="urn:microsoft.com/office/officeart/2005/8/layout/hChevron3"/>
    <dgm:cxn modelId="{DEB5C742-AB0C-449E-B6C4-720083F6AC12}" type="presOf" srcId="{5FF2D4FE-A551-4F3F-AAC9-90D5FFA8619A}" destId="{565F66ED-5189-46DB-A579-BEA28FE6D986}" srcOrd="0" destOrd="0" presId="urn:microsoft.com/office/officeart/2005/8/layout/hChevron3"/>
    <dgm:cxn modelId="{A6B9F8DD-5BD8-4DD7-B737-21AD4A8F5819}" type="presOf" srcId="{252357BE-30EA-49F7-9DBD-B5F30B4F4A9D}" destId="{AFF030F6-8D1D-42AA-8527-70CC9827071F}" srcOrd="0" destOrd="0" presId="urn:microsoft.com/office/officeart/2005/8/layout/hChevron3"/>
    <dgm:cxn modelId="{A684828E-3F4A-4B1E-A1CD-1D3AD7DAB42E}" type="presParOf" srcId="{AFF030F6-8D1D-42AA-8527-70CC9827071F}" destId="{371DF444-DDBC-427E-9FEE-DFE4E6239109}" srcOrd="0" destOrd="0" presId="urn:microsoft.com/office/officeart/2005/8/layout/hChevron3"/>
    <dgm:cxn modelId="{BA19BE4A-E95A-4DD5-9277-07D37E22D786}" type="presParOf" srcId="{AFF030F6-8D1D-42AA-8527-70CC9827071F}" destId="{ADC953D7-9E50-47BF-933D-60204B80E8FB}" srcOrd="1" destOrd="0" presId="urn:microsoft.com/office/officeart/2005/8/layout/hChevron3"/>
    <dgm:cxn modelId="{18E6AF07-2B10-4FDC-8128-EDF50A0775D8}" type="presParOf" srcId="{AFF030F6-8D1D-42AA-8527-70CC9827071F}" destId="{B6154193-CFF1-422A-A0B1-99E4EAC26EDE}" srcOrd="2" destOrd="0" presId="urn:microsoft.com/office/officeart/2005/8/layout/hChevron3"/>
    <dgm:cxn modelId="{B490A8FB-032F-4FA1-BA2C-3253C31206C5}" type="presParOf" srcId="{AFF030F6-8D1D-42AA-8527-70CC9827071F}" destId="{B0D14E24-9419-4779-91B2-FCCDE3A94F4A}" srcOrd="3" destOrd="0" presId="urn:microsoft.com/office/officeart/2005/8/layout/hChevron3"/>
    <dgm:cxn modelId="{43118820-8AD9-4427-8293-375073A83B19}" type="presParOf" srcId="{AFF030F6-8D1D-42AA-8527-70CC9827071F}" destId="{565F66ED-5189-46DB-A579-BEA28FE6D986}" srcOrd="4" destOrd="0" presId="urn:microsoft.com/office/officeart/2005/8/layout/hChevron3"/>
    <dgm:cxn modelId="{33FE43BF-E554-4557-AF38-C121F69F1347}" type="presParOf" srcId="{AFF030F6-8D1D-42AA-8527-70CC9827071F}" destId="{5E46F59D-5DCE-432B-B3A1-0BD5CF2E763E}" srcOrd="5" destOrd="0" presId="urn:microsoft.com/office/officeart/2005/8/layout/hChevron3"/>
    <dgm:cxn modelId="{977B9EEB-173B-4E4B-8464-BF289930F968}" type="presParOf" srcId="{AFF030F6-8D1D-42AA-8527-70CC9827071F}" destId="{4CE1BAFB-AD98-4868-A469-10A5BFCC62FB}" srcOrd="6" destOrd="0" presId="urn:microsoft.com/office/officeart/2005/8/layout/hChevron3"/>
    <dgm:cxn modelId="{425542B5-89CD-4ED8-A8A4-59C60F9A3447}" type="presParOf" srcId="{AFF030F6-8D1D-42AA-8527-70CC9827071F}" destId="{D4A6FAAB-8048-431A-808C-023578BE8F34}" srcOrd="7" destOrd="0" presId="urn:microsoft.com/office/officeart/2005/8/layout/hChevron3"/>
    <dgm:cxn modelId="{320F1C8C-A72A-4E3F-9306-FA075B11D38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F9D3848-A936-41F5-BF76-92F5A81432F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80404BA0-3B0D-4D3E-9159-78CD6A36497D}" type="presOf" srcId="{FE62C0D6-7716-4F07-8A32-C1981493321E}" destId="{E90DA5B7-A9FA-4C23-963F-7930D037E7E4}" srcOrd="0" destOrd="0" presId="urn:microsoft.com/office/officeart/2005/8/layout/hChevron3"/>
    <dgm:cxn modelId="{7577DF98-9FB2-4D96-949C-DB60A9F00B67}"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6C1003C2-7FC1-4C61-B13C-80B53DB3B51B}" type="presOf" srcId="{53D53256-A754-4BBD-AA8A-3E51EF6B7332}" destId="{371DF444-DDBC-427E-9FEE-DFE4E6239109}" srcOrd="0" destOrd="0" presId="urn:microsoft.com/office/officeart/2005/8/layout/hChevron3"/>
    <dgm:cxn modelId="{D707F340-B16E-434C-BA0F-11F9A6DD017E}" type="presOf" srcId="{252357BE-30EA-49F7-9DBD-B5F30B4F4A9D}" destId="{AFF030F6-8D1D-42AA-8527-70CC9827071F}" srcOrd="0" destOrd="0" presId="urn:microsoft.com/office/officeart/2005/8/layout/hChevron3"/>
    <dgm:cxn modelId="{20B1C94A-C8C9-45C2-BE83-C79758CD2609}" type="presOf" srcId="{9E0F2420-2F7C-4BC9-B3B1-41D079D7B9BA}" destId="{B6154193-CFF1-422A-A0B1-99E4EAC26EDE}" srcOrd="0" destOrd="0" presId="urn:microsoft.com/office/officeart/2005/8/layout/hChevron3"/>
    <dgm:cxn modelId="{92143F74-28A8-4293-BF86-D21FFFC13D1A}" type="presParOf" srcId="{AFF030F6-8D1D-42AA-8527-70CC9827071F}" destId="{371DF444-DDBC-427E-9FEE-DFE4E6239109}" srcOrd="0" destOrd="0" presId="urn:microsoft.com/office/officeart/2005/8/layout/hChevron3"/>
    <dgm:cxn modelId="{BE8DF637-520E-48C7-A801-3337FED0D1AD}" type="presParOf" srcId="{AFF030F6-8D1D-42AA-8527-70CC9827071F}" destId="{ADC953D7-9E50-47BF-933D-60204B80E8FB}" srcOrd="1" destOrd="0" presId="urn:microsoft.com/office/officeart/2005/8/layout/hChevron3"/>
    <dgm:cxn modelId="{0D321CCD-C54A-491D-A622-03284CB467AF}" type="presParOf" srcId="{AFF030F6-8D1D-42AA-8527-70CC9827071F}" destId="{B6154193-CFF1-422A-A0B1-99E4EAC26EDE}" srcOrd="2" destOrd="0" presId="urn:microsoft.com/office/officeart/2005/8/layout/hChevron3"/>
    <dgm:cxn modelId="{50A1255E-F7A7-417B-81CD-D6B2AD092394}" type="presParOf" srcId="{AFF030F6-8D1D-42AA-8527-70CC9827071F}" destId="{B0D14E24-9419-4779-91B2-FCCDE3A94F4A}" srcOrd="3" destOrd="0" presId="urn:microsoft.com/office/officeart/2005/8/layout/hChevron3"/>
    <dgm:cxn modelId="{83796910-C738-41BF-A1BC-3A6B58BA1DE7}" type="presParOf" srcId="{AFF030F6-8D1D-42AA-8527-70CC9827071F}" destId="{565F66ED-5189-46DB-A579-BEA28FE6D986}" srcOrd="4" destOrd="0" presId="urn:microsoft.com/office/officeart/2005/8/layout/hChevron3"/>
    <dgm:cxn modelId="{F7F83542-2A3F-4FB3-8BF4-A36D5C72189E}" type="presParOf" srcId="{AFF030F6-8D1D-42AA-8527-70CC9827071F}" destId="{5E46F59D-5DCE-432B-B3A1-0BD5CF2E763E}" srcOrd="5" destOrd="0" presId="urn:microsoft.com/office/officeart/2005/8/layout/hChevron3"/>
    <dgm:cxn modelId="{2249DFC3-D9CB-4BCC-9294-AFD9FCDBD152}" type="presParOf" srcId="{AFF030F6-8D1D-42AA-8527-70CC9827071F}" destId="{4CE1BAFB-AD98-4868-A469-10A5BFCC62FB}" srcOrd="6" destOrd="0" presId="urn:microsoft.com/office/officeart/2005/8/layout/hChevron3"/>
    <dgm:cxn modelId="{DB1D43AC-2498-4FCF-BB26-EA593D6EC0D0}" type="presParOf" srcId="{AFF030F6-8D1D-42AA-8527-70CC9827071F}" destId="{D4A6FAAB-8048-431A-808C-023578BE8F34}" srcOrd="7" destOrd="0" presId="urn:microsoft.com/office/officeart/2005/8/layout/hChevron3"/>
    <dgm:cxn modelId="{7630A702-0CF4-4205-8EB4-4D3BA5AFF6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AF58406-BA2E-44ED-BEFD-7C4DB528B561}"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D5FD212-6583-4A3B-89BC-9AFD78F1EFDD}" type="presOf" srcId="{252357BE-30EA-49F7-9DBD-B5F30B4F4A9D}" destId="{AFF030F6-8D1D-42AA-8527-70CC9827071F}" srcOrd="0" destOrd="0" presId="urn:microsoft.com/office/officeart/2005/8/layout/hChevron3"/>
    <dgm:cxn modelId="{1A2D5DE8-CEA6-4AD3-9456-04C48E1E3DA8}" type="presOf" srcId="{53D53256-A754-4BBD-AA8A-3E51EF6B7332}" destId="{371DF444-DDBC-427E-9FEE-DFE4E6239109}" srcOrd="0" destOrd="0" presId="urn:microsoft.com/office/officeart/2005/8/layout/hChevron3"/>
    <dgm:cxn modelId="{A71CB9C2-97D6-4AFE-BA5D-9D99FE29E7BD}" type="presOf" srcId="{9E0F2420-2F7C-4BC9-B3B1-41D079D7B9BA}" destId="{B6154193-CFF1-422A-A0B1-99E4EAC26EDE}" srcOrd="0" destOrd="0" presId="urn:microsoft.com/office/officeart/2005/8/layout/hChevron3"/>
    <dgm:cxn modelId="{EF342F36-6BAD-4010-85E5-1E16B7C6AE5A}"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EF37C9E8-3F53-47E0-9DEF-A6F95653BD12}" type="presOf" srcId="{FE62C0D6-7716-4F07-8A32-C1981493321E}" destId="{E90DA5B7-A9FA-4C23-963F-7930D037E7E4}" srcOrd="0" destOrd="0" presId="urn:microsoft.com/office/officeart/2005/8/layout/hChevron3"/>
    <dgm:cxn modelId="{998A5928-E097-4623-989F-706BF88ED22B}" type="presParOf" srcId="{AFF030F6-8D1D-42AA-8527-70CC9827071F}" destId="{371DF444-DDBC-427E-9FEE-DFE4E6239109}" srcOrd="0" destOrd="0" presId="urn:microsoft.com/office/officeart/2005/8/layout/hChevron3"/>
    <dgm:cxn modelId="{ECFFC6D0-2F0D-4DA7-A911-37A0D441B8E2}" type="presParOf" srcId="{AFF030F6-8D1D-42AA-8527-70CC9827071F}" destId="{ADC953D7-9E50-47BF-933D-60204B80E8FB}" srcOrd="1" destOrd="0" presId="urn:microsoft.com/office/officeart/2005/8/layout/hChevron3"/>
    <dgm:cxn modelId="{22273760-AD16-43A8-8476-10F2D7388668}" type="presParOf" srcId="{AFF030F6-8D1D-42AA-8527-70CC9827071F}" destId="{B6154193-CFF1-422A-A0B1-99E4EAC26EDE}" srcOrd="2" destOrd="0" presId="urn:microsoft.com/office/officeart/2005/8/layout/hChevron3"/>
    <dgm:cxn modelId="{7F5DE7D8-F5AB-43AE-B8E8-E9AA8B9DB126}" type="presParOf" srcId="{AFF030F6-8D1D-42AA-8527-70CC9827071F}" destId="{B0D14E24-9419-4779-91B2-FCCDE3A94F4A}" srcOrd="3" destOrd="0" presId="urn:microsoft.com/office/officeart/2005/8/layout/hChevron3"/>
    <dgm:cxn modelId="{C30BF8E3-2667-4232-AD0F-CD6F34E224A5}" type="presParOf" srcId="{AFF030F6-8D1D-42AA-8527-70CC9827071F}" destId="{565F66ED-5189-46DB-A579-BEA28FE6D986}" srcOrd="4" destOrd="0" presId="urn:microsoft.com/office/officeart/2005/8/layout/hChevron3"/>
    <dgm:cxn modelId="{6D853A94-BF42-4A52-ACCD-55660ED78CE9}" type="presParOf" srcId="{AFF030F6-8D1D-42AA-8527-70CC9827071F}" destId="{5E46F59D-5DCE-432B-B3A1-0BD5CF2E763E}" srcOrd="5" destOrd="0" presId="urn:microsoft.com/office/officeart/2005/8/layout/hChevron3"/>
    <dgm:cxn modelId="{AA73900E-12E7-49F8-A4B4-78D827566DFD}" type="presParOf" srcId="{AFF030F6-8D1D-42AA-8527-70CC9827071F}" destId="{4CE1BAFB-AD98-4868-A469-10A5BFCC62FB}" srcOrd="6" destOrd="0" presId="urn:microsoft.com/office/officeart/2005/8/layout/hChevron3"/>
    <dgm:cxn modelId="{1348CC5F-F33A-4B35-A216-DE90057A1FF9}" type="presParOf" srcId="{AFF030F6-8D1D-42AA-8527-70CC9827071F}" destId="{D4A6FAAB-8048-431A-808C-023578BE8F34}" srcOrd="7" destOrd="0" presId="urn:microsoft.com/office/officeart/2005/8/layout/hChevron3"/>
    <dgm:cxn modelId="{25535C40-6173-4442-9AA9-2E451DEE9B8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7DBAFC8-B200-40AE-BD2D-33F35CD41B8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D3C213A8-DBCA-4D2A-84CF-0417DFED6AB2}">
      <dgm:prSet phldrT="[文字]"/>
      <dgm:spPr/>
      <dgm:t>
        <a:bodyPr/>
        <a:lstStyle/>
        <a:p>
          <a:r>
            <a:rPr lang="zh-TW" altLang="en-US" b="1" dirty="0"/>
            <a:t>依借貸流程不同</a:t>
          </a:r>
          <a:endParaRPr lang="zh-TW" altLang="en-US" dirty="0"/>
        </a:p>
      </dgm:t>
    </dgm:pt>
    <dgm:pt modelId="{522F70A4-05E1-4F59-BE60-67671E400FDD}" type="parTrans" cxnId="{F5EC2305-83A7-49B7-BBE3-39C8C9328712}">
      <dgm:prSet/>
      <dgm:spPr/>
      <dgm:t>
        <a:bodyPr/>
        <a:lstStyle/>
        <a:p>
          <a:endParaRPr lang="zh-TW" altLang="en-US"/>
        </a:p>
      </dgm:t>
    </dgm:pt>
    <dgm:pt modelId="{B9D8CE0A-5C15-4D34-A84B-5ECC6A4A7706}" type="sibTrans" cxnId="{F5EC2305-83A7-49B7-BBE3-39C8C9328712}">
      <dgm:prSet/>
      <dgm:spPr/>
      <dgm:t>
        <a:bodyPr/>
        <a:lstStyle/>
        <a:p>
          <a:endParaRPr lang="zh-TW" altLang="en-US"/>
        </a:p>
      </dgm:t>
    </dgm:pt>
    <dgm:pt modelId="{FD8472BB-37A4-42E7-886C-F8C6772E520F}">
      <dgm:prSet/>
      <dgm:spPr/>
      <dgm:t>
        <a:bodyPr/>
        <a:lstStyle/>
        <a:p>
          <a:r>
            <a:rPr lang="zh-TW" altLang="en-US" dirty="0"/>
            <a:t>純平台模式</a:t>
          </a:r>
        </a:p>
      </dgm:t>
    </dgm:pt>
    <dgm:pt modelId="{45D737F0-B2AF-4250-8F87-EE4A1DEAA975}" type="parTrans" cxnId="{6C871D20-F35B-42A8-BAB8-B3C51C240EC8}">
      <dgm:prSet/>
      <dgm:spPr/>
      <dgm:t>
        <a:bodyPr/>
        <a:lstStyle/>
        <a:p>
          <a:endParaRPr lang="zh-TW" altLang="en-US"/>
        </a:p>
      </dgm:t>
    </dgm:pt>
    <dgm:pt modelId="{6CA0746D-17E2-4C95-B90D-7AFFCE61DC5E}" type="sibTrans" cxnId="{6C871D20-F35B-42A8-BAB8-B3C51C240EC8}">
      <dgm:prSet/>
      <dgm:spPr/>
      <dgm:t>
        <a:bodyPr/>
        <a:lstStyle/>
        <a:p>
          <a:endParaRPr lang="zh-TW" altLang="en-US"/>
        </a:p>
      </dgm:t>
    </dgm:pt>
    <dgm:pt modelId="{21E71E07-C2A8-43BA-A262-99EC7C7DAB50}">
      <dgm:prSet/>
      <dgm:spPr/>
      <dgm:t>
        <a:bodyPr/>
        <a:lstStyle/>
        <a:p>
          <a:r>
            <a:rPr lang="zh-TW" altLang="en-US"/>
            <a:t>債權轉讓模式</a:t>
          </a:r>
          <a:endParaRPr lang="zh-TW" altLang="en-US" dirty="0"/>
        </a:p>
      </dgm:t>
    </dgm:pt>
    <dgm:pt modelId="{05DB70F0-E6C1-4A66-9B3D-94BEA21B876B}" type="parTrans" cxnId="{B30765E6-C1F1-4EFF-A583-8761A593786D}">
      <dgm:prSet/>
      <dgm:spPr/>
      <dgm:t>
        <a:bodyPr/>
        <a:lstStyle/>
        <a:p>
          <a:endParaRPr lang="zh-TW" altLang="en-US"/>
        </a:p>
      </dgm:t>
    </dgm:pt>
    <dgm:pt modelId="{69E33416-19E2-48E1-A8C8-B95A4C737CE9}" type="sibTrans" cxnId="{B30765E6-C1F1-4EFF-A583-8761A593786D}">
      <dgm:prSet/>
      <dgm:spPr/>
      <dgm:t>
        <a:bodyPr/>
        <a:lstStyle/>
        <a:p>
          <a:endParaRPr lang="zh-TW" altLang="en-US"/>
        </a:p>
      </dgm:t>
    </dgm:pt>
    <dgm:pt modelId="{33404A8F-807F-43F6-AF47-7598A75478D8}">
      <dgm:prSet/>
      <dgm:spPr/>
      <dgm:t>
        <a:bodyPr/>
        <a:lstStyle/>
        <a:p>
          <a:r>
            <a:rPr lang="zh-TW" altLang="en-US" b="1"/>
            <a:t>依營運模式不同</a:t>
          </a:r>
          <a:endParaRPr lang="zh-TW" altLang="en-US" b="1" dirty="0"/>
        </a:p>
      </dgm:t>
    </dgm:pt>
    <dgm:pt modelId="{B39E829D-BD5C-4221-95D0-6458EC0FB738}" type="parTrans" cxnId="{0112A145-B2B3-46C6-89CB-32A5024A66BA}">
      <dgm:prSet/>
      <dgm:spPr/>
      <dgm:t>
        <a:bodyPr/>
        <a:lstStyle/>
        <a:p>
          <a:endParaRPr lang="zh-TW" altLang="en-US"/>
        </a:p>
      </dgm:t>
    </dgm:pt>
    <dgm:pt modelId="{4C4C8F99-A38A-469C-9C90-B7F9DB862D8F}" type="sibTrans" cxnId="{0112A145-B2B3-46C6-89CB-32A5024A66BA}">
      <dgm:prSet/>
      <dgm:spPr/>
      <dgm:t>
        <a:bodyPr/>
        <a:lstStyle/>
        <a:p>
          <a:endParaRPr lang="zh-TW" altLang="en-US"/>
        </a:p>
      </dgm:t>
    </dgm:pt>
    <dgm:pt modelId="{081AECB5-F534-4F6E-9B79-C2406293D144}">
      <dgm:prSet/>
      <dgm:spPr/>
      <dgm:t>
        <a:bodyPr/>
        <a:lstStyle/>
        <a:p>
          <a:r>
            <a:rPr lang="zh-TW" altLang="en-US" dirty="0"/>
            <a:t>純線上模式</a:t>
          </a:r>
        </a:p>
      </dgm:t>
    </dgm:pt>
    <dgm:pt modelId="{431A4CF3-E768-41F5-8300-1509936D88AB}" type="parTrans" cxnId="{91F6B221-7546-41D4-AA40-FE9F6771D1D1}">
      <dgm:prSet/>
      <dgm:spPr/>
      <dgm:t>
        <a:bodyPr/>
        <a:lstStyle/>
        <a:p>
          <a:endParaRPr lang="zh-TW" altLang="en-US"/>
        </a:p>
      </dgm:t>
    </dgm:pt>
    <dgm:pt modelId="{BA210496-40E7-4ED2-8483-57F54BA20FD5}" type="sibTrans" cxnId="{91F6B221-7546-41D4-AA40-FE9F6771D1D1}">
      <dgm:prSet/>
      <dgm:spPr/>
      <dgm:t>
        <a:bodyPr/>
        <a:lstStyle/>
        <a:p>
          <a:endParaRPr lang="zh-TW" altLang="en-US"/>
        </a:p>
      </dgm:t>
    </dgm:pt>
    <dgm:pt modelId="{E1E09329-682D-4E98-9C91-6605E547EAE4}">
      <dgm:prSet/>
      <dgm:spPr/>
      <dgm:t>
        <a:bodyPr/>
        <a:lstStyle/>
        <a:p>
          <a:r>
            <a:rPr lang="zh-TW" altLang="en-US" dirty="0"/>
            <a:t>線上線下結合模式</a:t>
          </a:r>
        </a:p>
      </dgm:t>
    </dgm:pt>
    <dgm:pt modelId="{2F3B8DB5-78EB-409E-AA5B-62B19DBBBDA4}" type="parTrans" cxnId="{07D614BB-6DA7-4E42-B6C7-2DD22282804C}">
      <dgm:prSet/>
      <dgm:spPr/>
      <dgm:t>
        <a:bodyPr/>
        <a:lstStyle/>
        <a:p>
          <a:endParaRPr lang="zh-TW" altLang="en-US"/>
        </a:p>
      </dgm:t>
    </dgm:pt>
    <dgm:pt modelId="{CCAB4614-3AB8-4E04-98CA-4BBFDB4C7711}" type="sibTrans" cxnId="{07D614BB-6DA7-4E42-B6C7-2DD22282804C}">
      <dgm:prSet/>
      <dgm:spPr/>
      <dgm:t>
        <a:bodyPr/>
        <a:lstStyle/>
        <a:p>
          <a:endParaRPr lang="zh-TW" altLang="en-US"/>
        </a:p>
      </dgm:t>
    </dgm:pt>
    <dgm:pt modelId="{2957C410-CBD6-4E93-96F2-8013E6B537CC}">
      <dgm:prSet/>
      <dgm:spPr/>
      <dgm:t>
        <a:bodyPr/>
        <a:lstStyle/>
        <a:p>
          <a:r>
            <a:rPr lang="zh-TW" altLang="en-US" b="1" dirty="0" smtClean="0"/>
            <a:t>依有無擔保機制</a:t>
          </a:r>
          <a:endParaRPr lang="zh-TW" altLang="en-US" b="1" dirty="0"/>
        </a:p>
      </dgm:t>
    </dgm:pt>
    <dgm:pt modelId="{CFB0E40B-C602-48A8-8CFF-2D1F33224D4B}" type="parTrans" cxnId="{9FC2E7DA-6B12-4F5E-908A-6988CAD3931C}">
      <dgm:prSet/>
      <dgm:spPr/>
      <dgm:t>
        <a:bodyPr/>
        <a:lstStyle/>
        <a:p>
          <a:endParaRPr lang="zh-TW" altLang="en-US"/>
        </a:p>
      </dgm:t>
    </dgm:pt>
    <dgm:pt modelId="{05A2B111-ED7E-4D99-8A1C-097595685C2D}" type="sibTrans" cxnId="{9FC2E7DA-6B12-4F5E-908A-6988CAD3931C}">
      <dgm:prSet/>
      <dgm:spPr/>
      <dgm:t>
        <a:bodyPr/>
        <a:lstStyle/>
        <a:p>
          <a:endParaRPr lang="zh-TW" altLang="en-US"/>
        </a:p>
      </dgm:t>
    </dgm:pt>
    <dgm:pt modelId="{7FC2CF5F-C16E-4898-97E3-23EAE7E58A36}">
      <dgm:prSet/>
      <dgm:spPr/>
      <dgm:t>
        <a:bodyPr/>
        <a:lstStyle/>
        <a:p>
          <a:r>
            <a:rPr lang="zh-TW" altLang="en-US" dirty="0"/>
            <a:t>平台自身擔保模式</a:t>
          </a:r>
        </a:p>
      </dgm:t>
    </dgm:pt>
    <dgm:pt modelId="{405879C6-763F-471E-A91C-EBD03A11739D}" type="parTrans" cxnId="{60CCF634-7E37-48BD-844B-1D4DE796D9F4}">
      <dgm:prSet/>
      <dgm:spPr/>
      <dgm:t>
        <a:bodyPr/>
        <a:lstStyle/>
        <a:p>
          <a:endParaRPr lang="zh-TW" altLang="en-US"/>
        </a:p>
      </dgm:t>
    </dgm:pt>
    <dgm:pt modelId="{190FC04C-A10F-448C-A0AA-6367D6677ADE}" type="sibTrans" cxnId="{60CCF634-7E37-48BD-844B-1D4DE796D9F4}">
      <dgm:prSet/>
      <dgm:spPr/>
      <dgm:t>
        <a:bodyPr/>
        <a:lstStyle/>
        <a:p>
          <a:endParaRPr lang="zh-TW" altLang="en-US"/>
        </a:p>
      </dgm:t>
    </dgm:pt>
    <dgm:pt modelId="{3DB30DCD-BA99-4151-B534-58ED7A27DE83}">
      <dgm:prSet/>
      <dgm:spPr/>
      <dgm:t>
        <a:bodyPr/>
        <a:lstStyle/>
        <a:p>
          <a:r>
            <a:rPr lang="zh-TW" altLang="en-US" dirty="0"/>
            <a:t>無擔保模式</a:t>
          </a:r>
        </a:p>
      </dgm:t>
    </dgm:pt>
    <dgm:pt modelId="{28BF091D-991E-476D-AA0A-4C6891A0856B}" type="parTrans" cxnId="{EED0CE7D-4874-4C65-A97A-0BA65EC1DFC3}">
      <dgm:prSet/>
      <dgm:spPr/>
      <dgm:t>
        <a:bodyPr/>
        <a:lstStyle/>
        <a:p>
          <a:endParaRPr lang="zh-TW" altLang="en-US"/>
        </a:p>
      </dgm:t>
    </dgm:pt>
    <dgm:pt modelId="{D0F5A8B1-D5D9-4B71-A5F2-D67AE0C979F5}" type="sibTrans" cxnId="{EED0CE7D-4874-4C65-A97A-0BA65EC1DFC3}">
      <dgm:prSet/>
      <dgm:spPr/>
      <dgm:t>
        <a:bodyPr/>
        <a:lstStyle/>
        <a:p>
          <a:endParaRPr lang="zh-TW" altLang="en-US"/>
        </a:p>
      </dgm:t>
    </dgm:pt>
    <dgm:pt modelId="{9422B5BE-A435-4A85-A05B-9E44A9AAC641}">
      <dgm:prSet/>
      <dgm:spPr/>
      <dgm:t>
        <a:bodyPr/>
        <a:lstStyle/>
        <a:p>
          <a:r>
            <a:rPr lang="zh-TW" altLang="en-US" dirty="0"/>
            <a:t>第三方擔保模式</a:t>
          </a:r>
        </a:p>
      </dgm:t>
    </dgm:pt>
    <dgm:pt modelId="{8D2C77A9-0902-48BF-AF5E-58DDAE0388F7}" type="parTrans" cxnId="{58DB1166-2A81-42A1-8249-78DC4E6C7C4D}">
      <dgm:prSet/>
      <dgm:spPr/>
      <dgm:t>
        <a:bodyPr/>
        <a:lstStyle/>
        <a:p>
          <a:endParaRPr lang="zh-TW" altLang="en-US"/>
        </a:p>
      </dgm:t>
    </dgm:pt>
    <dgm:pt modelId="{A54C72AC-CBA3-4526-B835-A0DF6B6FFA47}" type="sibTrans" cxnId="{58DB1166-2A81-42A1-8249-78DC4E6C7C4D}">
      <dgm:prSet/>
      <dgm:spPr/>
      <dgm:t>
        <a:bodyPr/>
        <a:lstStyle/>
        <a:p>
          <a:endParaRPr lang="zh-TW" altLang="en-US"/>
        </a:p>
      </dgm:t>
    </dgm:pt>
    <dgm:pt modelId="{45056710-0D2A-4514-8A41-927046C46BDC}">
      <dgm:prSet/>
      <dgm:spPr/>
      <dgm:t>
        <a:bodyPr/>
        <a:lstStyle/>
        <a:p>
          <a:endParaRPr lang="zh-TW" altLang="en-US" dirty="0"/>
        </a:p>
      </dgm:t>
    </dgm:pt>
    <dgm:pt modelId="{EA44817D-7FE3-4ABA-9186-1C7031AD9952}" type="parTrans" cxnId="{715F7557-6907-4479-B423-F97B7472AC45}">
      <dgm:prSet/>
      <dgm:spPr/>
      <dgm:t>
        <a:bodyPr/>
        <a:lstStyle/>
        <a:p>
          <a:endParaRPr lang="zh-TW" altLang="en-US"/>
        </a:p>
      </dgm:t>
    </dgm:pt>
    <dgm:pt modelId="{46BC9410-79C4-4F17-8D7A-0A268DFB5166}" type="sibTrans" cxnId="{715F7557-6907-4479-B423-F97B7472AC45}">
      <dgm:prSet/>
      <dgm:spPr/>
      <dgm:t>
        <a:bodyPr/>
        <a:lstStyle/>
        <a:p>
          <a:endParaRPr lang="zh-TW" altLang="en-US"/>
        </a:p>
      </dgm:t>
    </dgm:pt>
    <dgm:pt modelId="{83F5D6EB-96E0-41F4-A2BB-26DF23A2168B}">
      <dgm:prSet/>
      <dgm:spPr/>
      <dgm:t>
        <a:bodyPr/>
        <a:lstStyle/>
        <a:p>
          <a:endParaRPr lang="zh-TW" altLang="en-US" dirty="0"/>
        </a:p>
      </dgm:t>
    </dgm:pt>
    <dgm:pt modelId="{35AD0A87-0C0F-4058-AE59-5EE16EFBF9FC}" type="parTrans" cxnId="{A4D72D97-0C1E-43B6-B59C-2F79F3FD4DB6}">
      <dgm:prSet/>
      <dgm:spPr/>
      <dgm:t>
        <a:bodyPr/>
        <a:lstStyle/>
        <a:p>
          <a:endParaRPr lang="zh-TW" altLang="en-US"/>
        </a:p>
      </dgm:t>
    </dgm:pt>
    <dgm:pt modelId="{24B8C40B-A1F2-4119-BF50-75C5B1FE015A}" type="sibTrans" cxnId="{A4D72D97-0C1E-43B6-B59C-2F79F3FD4DB6}">
      <dgm:prSet/>
      <dgm:spPr/>
      <dgm:t>
        <a:bodyPr/>
        <a:lstStyle/>
        <a:p>
          <a:endParaRPr lang="zh-TW" altLang="en-US"/>
        </a:p>
      </dgm:t>
    </dgm:pt>
    <dgm:pt modelId="{3A386305-48B8-4BDD-8E30-ED3DCC1EB16D}">
      <dgm:prSet/>
      <dgm:spPr/>
      <dgm:t>
        <a:bodyPr/>
        <a:lstStyle/>
        <a:p>
          <a:r>
            <a:rPr lang="zh-TW" altLang="en-US" b="1" dirty="0" smtClean="0"/>
            <a:t>其他</a:t>
          </a:r>
          <a:endParaRPr lang="zh-TW" altLang="en-US" b="1" dirty="0"/>
        </a:p>
      </dgm:t>
    </dgm:pt>
    <dgm:pt modelId="{2368F782-A08C-4AE7-8662-64E23BF6929B}" type="parTrans" cxnId="{7E4AE42D-5830-4F3B-870F-E605B4C1B2FF}">
      <dgm:prSet/>
      <dgm:spPr/>
      <dgm:t>
        <a:bodyPr/>
        <a:lstStyle/>
        <a:p>
          <a:endParaRPr lang="zh-TW" altLang="en-US"/>
        </a:p>
      </dgm:t>
    </dgm:pt>
    <dgm:pt modelId="{22016CDD-86E6-4158-95E5-6B69F4897053}" type="sibTrans" cxnId="{7E4AE42D-5830-4F3B-870F-E605B4C1B2FF}">
      <dgm:prSet/>
      <dgm:spPr/>
      <dgm:t>
        <a:bodyPr/>
        <a:lstStyle/>
        <a:p>
          <a:endParaRPr lang="zh-TW" altLang="en-US"/>
        </a:p>
      </dgm:t>
    </dgm:pt>
    <dgm:pt modelId="{00AD2B87-E560-43A3-9FDA-A1200041E023}">
      <dgm:prSet/>
      <dgm:spPr/>
      <dgm:t>
        <a:bodyPr/>
        <a:lstStyle/>
        <a:p>
          <a:r>
            <a:rPr lang="zh-TW" altLang="en-US" dirty="0" smtClean="0"/>
            <a:t>社交網路模式</a:t>
          </a:r>
          <a:endParaRPr lang="zh-TW" altLang="en-US" dirty="0"/>
        </a:p>
      </dgm:t>
    </dgm:pt>
    <dgm:pt modelId="{679E51B7-343F-4043-B722-E51064778774}" type="parTrans" cxnId="{4B3A27D4-FCD1-4273-A56C-1A57AFE17FDD}">
      <dgm:prSet/>
      <dgm:spPr/>
      <dgm:t>
        <a:bodyPr/>
        <a:lstStyle/>
        <a:p>
          <a:endParaRPr lang="zh-TW" altLang="en-US"/>
        </a:p>
      </dgm:t>
    </dgm:pt>
    <dgm:pt modelId="{8857B4A6-827D-4FCD-9C4A-77B6C5F949BC}" type="sibTrans" cxnId="{4B3A27D4-FCD1-4273-A56C-1A57AFE17FDD}">
      <dgm:prSet/>
      <dgm:spPr/>
      <dgm:t>
        <a:bodyPr/>
        <a:lstStyle/>
        <a:p>
          <a:endParaRPr lang="zh-TW" altLang="en-US"/>
        </a:p>
      </dgm:t>
    </dgm:pt>
    <dgm:pt modelId="{9C9B550A-E6D3-4E30-AAF6-40C247EE89B6}">
      <dgm:prSet/>
      <dgm:spPr/>
      <dgm:t>
        <a:bodyPr/>
        <a:lstStyle/>
        <a:p>
          <a:r>
            <a:rPr lang="zh-TW" altLang="en-US" dirty="0" smtClean="0"/>
            <a:t>公益性平台模式</a:t>
          </a:r>
          <a:endParaRPr lang="zh-TW" altLang="en-US" dirty="0"/>
        </a:p>
      </dgm:t>
    </dgm:pt>
    <dgm:pt modelId="{3DDEF0C1-9E67-4647-9B50-78F397DA3D14}" type="parTrans" cxnId="{DB9CF6AB-96A4-4122-8F1E-7CA1212BADB1}">
      <dgm:prSet/>
      <dgm:spPr/>
      <dgm:t>
        <a:bodyPr/>
        <a:lstStyle/>
        <a:p>
          <a:endParaRPr lang="zh-TW" altLang="en-US"/>
        </a:p>
      </dgm:t>
    </dgm:pt>
    <dgm:pt modelId="{653EA9EA-255B-43D5-A6CE-2DB8BB887901}" type="sibTrans" cxnId="{DB9CF6AB-96A4-4122-8F1E-7CA1212BADB1}">
      <dgm:prSet/>
      <dgm:spPr/>
      <dgm:t>
        <a:bodyPr/>
        <a:lstStyle/>
        <a:p>
          <a:endParaRPr lang="zh-TW" altLang="en-US"/>
        </a:p>
      </dgm:t>
    </dgm:pt>
    <dgm:pt modelId="{1D812ACF-5D7B-4274-931C-221C031703AA}">
      <dgm:prSet/>
      <dgm:spPr/>
      <dgm:t>
        <a:bodyPr/>
        <a:lstStyle/>
        <a:p>
          <a:r>
            <a:rPr lang="zh-TW" altLang="en-US" dirty="0" smtClean="0"/>
            <a:t>抵押貸款模式</a:t>
          </a:r>
          <a:endParaRPr lang="zh-TW" altLang="en-US" dirty="0"/>
        </a:p>
      </dgm:t>
    </dgm:pt>
    <dgm:pt modelId="{14C3E4F2-9D66-46D4-8159-4AA816669F07}" type="parTrans" cxnId="{4F4009D3-8FF6-41A8-8B49-A14669AB2668}">
      <dgm:prSet/>
      <dgm:spPr/>
      <dgm:t>
        <a:bodyPr/>
        <a:lstStyle/>
        <a:p>
          <a:endParaRPr lang="zh-TW" altLang="en-US"/>
        </a:p>
      </dgm:t>
    </dgm:pt>
    <dgm:pt modelId="{3EC6B2A0-C5EE-4C9A-9230-7233838DBCFC}" type="sibTrans" cxnId="{4F4009D3-8FF6-41A8-8B49-A14669AB2668}">
      <dgm:prSet/>
      <dgm:spPr/>
      <dgm:t>
        <a:bodyPr/>
        <a:lstStyle/>
        <a:p>
          <a:endParaRPr lang="zh-TW" altLang="en-US"/>
        </a:p>
      </dgm:t>
    </dgm:pt>
    <dgm:pt modelId="{5EE2969E-DF0A-428D-B787-0706165BA5F7}" type="pres">
      <dgm:prSet presAssocID="{57DBAFC8-B200-40AE-BD2D-33F35CD41B83}" presName="Name0" presStyleCnt="0">
        <dgm:presLayoutVars>
          <dgm:dir/>
          <dgm:animLvl val="lvl"/>
          <dgm:resizeHandles val="exact"/>
        </dgm:presLayoutVars>
      </dgm:prSet>
      <dgm:spPr/>
      <dgm:t>
        <a:bodyPr/>
        <a:lstStyle/>
        <a:p>
          <a:endParaRPr lang="zh-TW" altLang="en-US"/>
        </a:p>
      </dgm:t>
    </dgm:pt>
    <dgm:pt modelId="{FA6937B8-8795-42A0-B5F0-31197D7651F0}" type="pres">
      <dgm:prSet presAssocID="{D3C213A8-DBCA-4D2A-84CF-0417DFED6AB2}" presName="composite" presStyleCnt="0"/>
      <dgm:spPr/>
    </dgm:pt>
    <dgm:pt modelId="{A67937C5-666A-4B18-B677-08628861E88D}" type="pres">
      <dgm:prSet presAssocID="{D3C213A8-DBCA-4D2A-84CF-0417DFED6AB2}" presName="parTx" presStyleLbl="alignNode1" presStyleIdx="0" presStyleCnt="4" custLinFactNeighborX="-20222" custLinFactNeighborY="2035">
        <dgm:presLayoutVars>
          <dgm:chMax val="0"/>
          <dgm:chPref val="0"/>
          <dgm:bulletEnabled val="1"/>
        </dgm:presLayoutVars>
      </dgm:prSet>
      <dgm:spPr/>
      <dgm:t>
        <a:bodyPr/>
        <a:lstStyle/>
        <a:p>
          <a:endParaRPr lang="zh-TW" altLang="en-US"/>
        </a:p>
      </dgm:t>
    </dgm:pt>
    <dgm:pt modelId="{7BD15C0B-A308-46ED-9798-FB5FE1A3B030}" type="pres">
      <dgm:prSet presAssocID="{D3C213A8-DBCA-4D2A-84CF-0417DFED6AB2}" presName="desTx" presStyleLbl="alignAccFollowNode1" presStyleIdx="0" presStyleCnt="4">
        <dgm:presLayoutVars>
          <dgm:bulletEnabled val="1"/>
        </dgm:presLayoutVars>
      </dgm:prSet>
      <dgm:spPr/>
      <dgm:t>
        <a:bodyPr/>
        <a:lstStyle/>
        <a:p>
          <a:endParaRPr lang="zh-TW" altLang="en-US"/>
        </a:p>
      </dgm:t>
    </dgm:pt>
    <dgm:pt modelId="{FF695675-2F78-496C-B5FE-229EFD15B615}" type="pres">
      <dgm:prSet presAssocID="{B9D8CE0A-5C15-4D34-A84B-5ECC6A4A7706}" presName="space" presStyleCnt="0"/>
      <dgm:spPr/>
    </dgm:pt>
    <dgm:pt modelId="{07C2C9B0-4D42-45DE-8301-A08E01D75483}" type="pres">
      <dgm:prSet presAssocID="{33404A8F-807F-43F6-AF47-7598A75478D8}" presName="composite" presStyleCnt="0"/>
      <dgm:spPr/>
    </dgm:pt>
    <dgm:pt modelId="{6D4B88EE-BF3F-406B-B285-D20E9400AD66}" type="pres">
      <dgm:prSet presAssocID="{33404A8F-807F-43F6-AF47-7598A75478D8}" presName="parTx" presStyleLbl="alignNode1" presStyleIdx="1" presStyleCnt="4" custScaleX="124153">
        <dgm:presLayoutVars>
          <dgm:chMax val="0"/>
          <dgm:chPref val="0"/>
          <dgm:bulletEnabled val="1"/>
        </dgm:presLayoutVars>
      </dgm:prSet>
      <dgm:spPr/>
      <dgm:t>
        <a:bodyPr/>
        <a:lstStyle/>
        <a:p>
          <a:endParaRPr lang="zh-TW" altLang="en-US"/>
        </a:p>
      </dgm:t>
    </dgm:pt>
    <dgm:pt modelId="{365F8D8D-4961-43B7-882B-A0D3DBEA6F71}" type="pres">
      <dgm:prSet presAssocID="{33404A8F-807F-43F6-AF47-7598A75478D8}" presName="desTx" presStyleLbl="alignAccFollowNode1" presStyleIdx="1" presStyleCnt="4" custScaleX="124153">
        <dgm:presLayoutVars>
          <dgm:bulletEnabled val="1"/>
        </dgm:presLayoutVars>
      </dgm:prSet>
      <dgm:spPr/>
      <dgm:t>
        <a:bodyPr/>
        <a:lstStyle/>
        <a:p>
          <a:endParaRPr lang="zh-TW" altLang="en-US"/>
        </a:p>
      </dgm:t>
    </dgm:pt>
    <dgm:pt modelId="{73C60C64-7AC3-4D19-9611-33BF4B8BA7DA}" type="pres">
      <dgm:prSet presAssocID="{4C4C8F99-A38A-469C-9C90-B7F9DB862D8F}" presName="space" presStyleCnt="0"/>
      <dgm:spPr/>
    </dgm:pt>
    <dgm:pt modelId="{D0BC734F-0037-4F0D-B227-458F6F68538B}" type="pres">
      <dgm:prSet presAssocID="{2957C410-CBD6-4E93-96F2-8013E6B537CC}" presName="composite" presStyleCnt="0"/>
      <dgm:spPr/>
    </dgm:pt>
    <dgm:pt modelId="{A8739067-E5D0-4EFA-B784-311B7099AAFC}" type="pres">
      <dgm:prSet presAssocID="{2957C410-CBD6-4E93-96F2-8013E6B537CC}" presName="parTx" presStyleLbl="alignNode1" presStyleIdx="2" presStyleCnt="4" custScaleX="122117">
        <dgm:presLayoutVars>
          <dgm:chMax val="0"/>
          <dgm:chPref val="0"/>
          <dgm:bulletEnabled val="1"/>
        </dgm:presLayoutVars>
      </dgm:prSet>
      <dgm:spPr/>
      <dgm:t>
        <a:bodyPr/>
        <a:lstStyle/>
        <a:p>
          <a:endParaRPr lang="zh-TW" altLang="en-US"/>
        </a:p>
      </dgm:t>
    </dgm:pt>
    <dgm:pt modelId="{4C4D775D-8A08-4ECE-B04A-9A61931F4B0E}" type="pres">
      <dgm:prSet presAssocID="{2957C410-CBD6-4E93-96F2-8013E6B537CC}" presName="desTx" presStyleLbl="alignAccFollowNode1" presStyleIdx="2" presStyleCnt="4" custScaleX="123079">
        <dgm:presLayoutVars>
          <dgm:bulletEnabled val="1"/>
        </dgm:presLayoutVars>
      </dgm:prSet>
      <dgm:spPr/>
      <dgm:t>
        <a:bodyPr/>
        <a:lstStyle/>
        <a:p>
          <a:endParaRPr lang="zh-TW" altLang="en-US"/>
        </a:p>
      </dgm:t>
    </dgm:pt>
    <dgm:pt modelId="{CB4FFAD0-A8C5-4C9E-8786-249C2FBEF01E}" type="pres">
      <dgm:prSet presAssocID="{05A2B111-ED7E-4D99-8A1C-097595685C2D}" presName="space" presStyleCnt="0"/>
      <dgm:spPr/>
    </dgm:pt>
    <dgm:pt modelId="{57757CB4-8F2C-4222-A6BB-DA272F426279}" type="pres">
      <dgm:prSet presAssocID="{3A386305-48B8-4BDD-8E30-ED3DCC1EB16D}" presName="composite" presStyleCnt="0"/>
      <dgm:spPr/>
    </dgm:pt>
    <dgm:pt modelId="{1265D562-46DC-40B7-AF43-AE1B1874D23D}" type="pres">
      <dgm:prSet presAssocID="{3A386305-48B8-4BDD-8E30-ED3DCC1EB16D}" presName="parTx" presStyleLbl="alignNode1" presStyleIdx="3" presStyleCnt="4">
        <dgm:presLayoutVars>
          <dgm:chMax val="0"/>
          <dgm:chPref val="0"/>
          <dgm:bulletEnabled val="1"/>
        </dgm:presLayoutVars>
      </dgm:prSet>
      <dgm:spPr/>
      <dgm:t>
        <a:bodyPr/>
        <a:lstStyle/>
        <a:p>
          <a:endParaRPr lang="zh-TW" altLang="en-US"/>
        </a:p>
      </dgm:t>
    </dgm:pt>
    <dgm:pt modelId="{044F212B-29AB-4E1C-9891-8525A117EC93}" type="pres">
      <dgm:prSet presAssocID="{3A386305-48B8-4BDD-8E30-ED3DCC1EB16D}" presName="desTx" presStyleLbl="alignAccFollowNode1" presStyleIdx="3" presStyleCnt="4">
        <dgm:presLayoutVars>
          <dgm:bulletEnabled val="1"/>
        </dgm:presLayoutVars>
      </dgm:prSet>
      <dgm:spPr/>
      <dgm:t>
        <a:bodyPr/>
        <a:lstStyle/>
        <a:p>
          <a:endParaRPr lang="zh-TW" altLang="en-US"/>
        </a:p>
      </dgm:t>
    </dgm:pt>
  </dgm:ptLst>
  <dgm:cxnLst>
    <dgm:cxn modelId="{E7C7DF3C-3AAC-42C2-B9FC-7B1B37AA896B}" type="presOf" srcId="{FD8472BB-37A4-42E7-886C-F8C6772E520F}" destId="{7BD15C0B-A308-46ED-9798-FB5FE1A3B030}" srcOrd="0" destOrd="0" presId="urn:microsoft.com/office/officeart/2005/8/layout/hList1"/>
    <dgm:cxn modelId="{75331100-CAA0-4A19-8B0E-67F46792E1EA}" type="presOf" srcId="{3DB30DCD-BA99-4151-B534-58ED7A27DE83}" destId="{4C4D775D-8A08-4ECE-B04A-9A61931F4B0E}" srcOrd="0" destOrd="0" presId="urn:microsoft.com/office/officeart/2005/8/layout/hList1"/>
    <dgm:cxn modelId="{504DC978-0531-419D-B7B9-BEE3DAEE1334}" type="presOf" srcId="{2957C410-CBD6-4E93-96F2-8013E6B537CC}" destId="{A8739067-E5D0-4EFA-B784-311B7099AAFC}" srcOrd="0" destOrd="0" presId="urn:microsoft.com/office/officeart/2005/8/layout/hList1"/>
    <dgm:cxn modelId="{5AD0ED54-68E9-473E-9465-085161E5CBC3}" type="presOf" srcId="{33404A8F-807F-43F6-AF47-7598A75478D8}" destId="{6D4B88EE-BF3F-406B-B285-D20E9400AD66}" srcOrd="0" destOrd="0" presId="urn:microsoft.com/office/officeart/2005/8/layout/hList1"/>
    <dgm:cxn modelId="{0112A145-B2B3-46C6-89CB-32A5024A66BA}" srcId="{57DBAFC8-B200-40AE-BD2D-33F35CD41B83}" destId="{33404A8F-807F-43F6-AF47-7598A75478D8}" srcOrd="1" destOrd="0" parTransId="{B39E829D-BD5C-4221-95D0-6458EC0FB738}" sibTransId="{4C4C8F99-A38A-469C-9C90-B7F9DB862D8F}"/>
    <dgm:cxn modelId="{ECEE3C3E-8FFF-456A-8644-4EA91E101BDC}" type="presOf" srcId="{3A386305-48B8-4BDD-8E30-ED3DCC1EB16D}" destId="{1265D562-46DC-40B7-AF43-AE1B1874D23D}" srcOrd="0" destOrd="0" presId="urn:microsoft.com/office/officeart/2005/8/layout/hList1"/>
    <dgm:cxn modelId="{9FC2E7DA-6B12-4F5E-908A-6988CAD3931C}" srcId="{57DBAFC8-B200-40AE-BD2D-33F35CD41B83}" destId="{2957C410-CBD6-4E93-96F2-8013E6B537CC}" srcOrd="2" destOrd="0" parTransId="{CFB0E40B-C602-48A8-8CFF-2D1F33224D4B}" sibTransId="{05A2B111-ED7E-4D99-8A1C-097595685C2D}"/>
    <dgm:cxn modelId="{91F6B221-7546-41D4-AA40-FE9F6771D1D1}" srcId="{33404A8F-807F-43F6-AF47-7598A75478D8}" destId="{081AECB5-F534-4F6E-9B79-C2406293D144}" srcOrd="0" destOrd="0" parTransId="{431A4CF3-E768-41F5-8300-1509936D88AB}" sibTransId="{BA210496-40E7-4ED2-8483-57F54BA20FD5}"/>
    <dgm:cxn modelId="{AECEAB34-5314-4729-80FE-E2A23CA1BC4C}" type="presOf" srcId="{57DBAFC8-B200-40AE-BD2D-33F35CD41B83}" destId="{5EE2969E-DF0A-428D-B787-0706165BA5F7}" srcOrd="0" destOrd="0" presId="urn:microsoft.com/office/officeart/2005/8/layout/hList1"/>
    <dgm:cxn modelId="{4C14F6EE-70C0-400E-8818-E0C8A7A2D50B}" type="presOf" srcId="{7FC2CF5F-C16E-4898-97E3-23EAE7E58A36}" destId="{4C4D775D-8A08-4ECE-B04A-9A61931F4B0E}" srcOrd="0" destOrd="2" presId="urn:microsoft.com/office/officeart/2005/8/layout/hList1"/>
    <dgm:cxn modelId="{7A9342AD-7F7E-404C-A3B4-B75D7145E241}" type="presOf" srcId="{9C9B550A-E6D3-4E30-AAF6-40C247EE89B6}" destId="{044F212B-29AB-4E1C-9891-8525A117EC93}" srcOrd="0" destOrd="2" presId="urn:microsoft.com/office/officeart/2005/8/layout/hList1"/>
    <dgm:cxn modelId="{4B3A27D4-FCD1-4273-A56C-1A57AFE17FDD}" srcId="{3A386305-48B8-4BDD-8E30-ED3DCC1EB16D}" destId="{00AD2B87-E560-43A3-9FDA-A1200041E023}" srcOrd="1" destOrd="0" parTransId="{679E51B7-343F-4043-B722-E51064778774}" sibTransId="{8857B4A6-827D-4FCD-9C4A-77B6C5F949BC}"/>
    <dgm:cxn modelId="{F5EC2305-83A7-49B7-BBE3-39C8C9328712}" srcId="{57DBAFC8-B200-40AE-BD2D-33F35CD41B83}" destId="{D3C213A8-DBCA-4D2A-84CF-0417DFED6AB2}" srcOrd="0" destOrd="0" parTransId="{522F70A4-05E1-4F59-BE60-67671E400FDD}" sibTransId="{B9D8CE0A-5C15-4D34-A84B-5ECC6A4A7706}"/>
    <dgm:cxn modelId="{715F7557-6907-4479-B423-F97B7472AC45}" srcId="{D3C213A8-DBCA-4D2A-84CF-0417DFED6AB2}" destId="{45056710-0D2A-4514-8A41-927046C46BDC}" srcOrd="2" destOrd="0" parTransId="{EA44817D-7FE3-4ABA-9186-1C7031AD9952}" sibTransId="{46BC9410-79C4-4F17-8D7A-0A268DFB5166}"/>
    <dgm:cxn modelId="{A4D72D97-0C1E-43B6-B59C-2F79F3FD4DB6}" srcId="{D3C213A8-DBCA-4D2A-84CF-0417DFED6AB2}" destId="{83F5D6EB-96E0-41F4-A2BB-26DF23A2168B}" srcOrd="3" destOrd="0" parTransId="{35AD0A87-0C0F-4058-AE59-5EE16EFBF9FC}" sibTransId="{24B8C40B-A1F2-4119-BF50-75C5B1FE015A}"/>
    <dgm:cxn modelId="{A6B7A3F4-7E3A-488C-BB05-9DF9219EA719}" type="presOf" srcId="{21E71E07-C2A8-43BA-A262-99EC7C7DAB50}" destId="{7BD15C0B-A308-46ED-9798-FB5FE1A3B030}" srcOrd="0" destOrd="1" presId="urn:microsoft.com/office/officeart/2005/8/layout/hList1"/>
    <dgm:cxn modelId="{07D614BB-6DA7-4E42-B6C7-2DD22282804C}" srcId="{33404A8F-807F-43F6-AF47-7598A75478D8}" destId="{E1E09329-682D-4E98-9C91-6605E547EAE4}" srcOrd="1" destOrd="0" parTransId="{2F3B8DB5-78EB-409E-AA5B-62B19DBBBDA4}" sibTransId="{CCAB4614-3AB8-4E04-98CA-4BBFDB4C7711}"/>
    <dgm:cxn modelId="{D0E8C4E2-F8B3-462E-BF6B-83FF1EA78AE7}" type="presOf" srcId="{D3C213A8-DBCA-4D2A-84CF-0417DFED6AB2}" destId="{A67937C5-666A-4B18-B677-08628861E88D}" srcOrd="0" destOrd="0" presId="urn:microsoft.com/office/officeart/2005/8/layout/hList1"/>
    <dgm:cxn modelId="{60458B98-E7DD-437B-870D-4EE9F3D3B179}" type="presOf" srcId="{081AECB5-F534-4F6E-9B79-C2406293D144}" destId="{365F8D8D-4961-43B7-882B-A0D3DBEA6F71}" srcOrd="0" destOrd="0" presId="urn:microsoft.com/office/officeart/2005/8/layout/hList1"/>
    <dgm:cxn modelId="{4F4009D3-8FF6-41A8-8B49-A14669AB2668}" srcId="{3A386305-48B8-4BDD-8E30-ED3DCC1EB16D}" destId="{1D812ACF-5D7B-4274-931C-221C031703AA}" srcOrd="0" destOrd="0" parTransId="{14C3E4F2-9D66-46D4-8159-4AA816669F07}" sibTransId="{3EC6B2A0-C5EE-4C9A-9230-7233838DBCFC}"/>
    <dgm:cxn modelId="{9F0B7B3B-AD10-4E9A-9979-169C7ED6653B}" type="presOf" srcId="{9422B5BE-A435-4A85-A05B-9E44A9AAC641}" destId="{4C4D775D-8A08-4ECE-B04A-9A61931F4B0E}" srcOrd="0" destOrd="1" presId="urn:microsoft.com/office/officeart/2005/8/layout/hList1"/>
    <dgm:cxn modelId="{66F2B9DE-7EB4-42DD-9EB9-8FE428D91C5F}" type="presOf" srcId="{00AD2B87-E560-43A3-9FDA-A1200041E023}" destId="{044F212B-29AB-4E1C-9891-8525A117EC93}" srcOrd="0" destOrd="1" presId="urn:microsoft.com/office/officeart/2005/8/layout/hList1"/>
    <dgm:cxn modelId="{EED0CE7D-4874-4C65-A97A-0BA65EC1DFC3}" srcId="{2957C410-CBD6-4E93-96F2-8013E6B537CC}" destId="{3DB30DCD-BA99-4151-B534-58ED7A27DE83}" srcOrd="0" destOrd="0" parTransId="{28BF091D-991E-476D-AA0A-4C6891A0856B}" sibTransId="{D0F5A8B1-D5D9-4B71-A5F2-D67AE0C979F5}"/>
    <dgm:cxn modelId="{F2835EB9-A6E5-4DC0-9E1F-E62E32D4CB89}" type="presOf" srcId="{E1E09329-682D-4E98-9C91-6605E547EAE4}" destId="{365F8D8D-4961-43B7-882B-A0D3DBEA6F71}" srcOrd="0" destOrd="1" presId="urn:microsoft.com/office/officeart/2005/8/layout/hList1"/>
    <dgm:cxn modelId="{60CCF634-7E37-48BD-844B-1D4DE796D9F4}" srcId="{2957C410-CBD6-4E93-96F2-8013E6B537CC}" destId="{7FC2CF5F-C16E-4898-97E3-23EAE7E58A36}" srcOrd="2" destOrd="0" parTransId="{405879C6-763F-471E-A91C-EBD03A11739D}" sibTransId="{190FC04C-A10F-448C-A0AA-6367D6677ADE}"/>
    <dgm:cxn modelId="{7E4AE42D-5830-4F3B-870F-E605B4C1B2FF}" srcId="{57DBAFC8-B200-40AE-BD2D-33F35CD41B83}" destId="{3A386305-48B8-4BDD-8E30-ED3DCC1EB16D}" srcOrd="3" destOrd="0" parTransId="{2368F782-A08C-4AE7-8662-64E23BF6929B}" sibTransId="{22016CDD-86E6-4158-95E5-6B69F4897053}"/>
    <dgm:cxn modelId="{199A50AB-C15D-4433-A4F7-944E74D98D09}" type="presOf" srcId="{1D812ACF-5D7B-4274-931C-221C031703AA}" destId="{044F212B-29AB-4E1C-9891-8525A117EC93}" srcOrd="0" destOrd="0" presId="urn:microsoft.com/office/officeart/2005/8/layout/hList1"/>
    <dgm:cxn modelId="{58DB1166-2A81-42A1-8249-78DC4E6C7C4D}" srcId="{2957C410-CBD6-4E93-96F2-8013E6B537CC}" destId="{9422B5BE-A435-4A85-A05B-9E44A9AAC641}" srcOrd="1" destOrd="0" parTransId="{8D2C77A9-0902-48BF-AF5E-58DDAE0388F7}" sibTransId="{A54C72AC-CBA3-4526-B835-A0DF6B6FFA47}"/>
    <dgm:cxn modelId="{DB9CF6AB-96A4-4122-8F1E-7CA1212BADB1}" srcId="{3A386305-48B8-4BDD-8E30-ED3DCC1EB16D}" destId="{9C9B550A-E6D3-4E30-AAF6-40C247EE89B6}" srcOrd="2" destOrd="0" parTransId="{3DDEF0C1-9E67-4647-9B50-78F397DA3D14}" sibTransId="{653EA9EA-255B-43D5-A6CE-2DB8BB887901}"/>
    <dgm:cxn modelId="{7033BA2B-7243-4176-9D1B-78A0B8822598}" type="presOf" srcId="{45056710-0D2A-4514-8A41-927046C46BDC}" destId="{7BD15C0B-A308-46ED-9798-FB5FE1A3B030}" srcOrd="0" destOrd="2" presId="urn:microsoft.com/office/officeart/2005/8/layout/hList1"/>
    <dgm:cxn modelId="{EFFA4134-B1CD-4635-BB6D-3E57C1FB2CA4}" type="presOf" srcId="{83F5D6EB-96E0-41F4-A2BB-26DF23A2168B}" destId="{7BD15C0B-A308-46ED-9798-FB5FE1A3B030}" srcOrd="0" destOrd="3" presId="urn:microsoft.com/office/officeart/2005/8/layout/hList1"/>
    <dgm:cxn modelId="{B30765E6-C1F1-4EFF-A583-8761A593786D}" srcId="{D3C213A8-DBCA-4D2A-84CF-0417DFED6AB2}" destId="{21E71E07-C2A8-43BA-A262-99EC7C7DAB50}" srcOrd="1" destOrd="0" parTransId="{05DB70F0-E6C1-4A66-9B3D-94BEA21B876B}" sibTransId="{69E33416-19E2-48E1-A8C8-B95A4C737CE9}"/>
    <dgm:cxn modelId="{6C871D20-F35B-42A8-BAB8-B3C51C240EC8}" srcId="{D3C213A8-DBCA-4D2A-84CF-0417DFED6AB2}" destId="{FD8472BB-37A4-42E7-886C-F8C6772E520F}" srcOrd="0" destOrd="0" parTransId="{45D737F0-B2AF-4250-8F87-EE4A1DEAA975}" sibTransId="{6CA0746D-17E2-4C95-B90D-7AFFCE61DC5E}"/>
    <dgm:cxn modelId="{9C074E3A-2135-4D7C-99B4-42E1178736F5}" type="presParOf" srcId="{5EE2969E-DF0A-428D-B787-0706165BA5F7}" destId="{FA6937B8-8795-42A0-B5F0-31197D7651F0}" srcOrd="0" destOrd="0" presId="urn:microsoft.com/office/officeart/2005/8/layout/hList1"/>
    <dgm:cxn modelId="{F1884006-7AF6-46ED-B6E5-005C66EE6C98}" type="presParOf" srcId="{FA6937B8-8795-42A0-B5F0-31197D7651F0}" destId="{A67937C5-666A-4B18-B677-08628861E88D}" srcOrd="0" destOrd="0" presId="urn:microsoft.com/office/officeart/2005/8/layout/hList1"/>
    <dgm:cxn modelId="{7643F5A2-6AAD-48BC-8681-034DA6C279E4}" type="presParOf" srcId="{FA6937B8-8795-42A0-B5F0-31197D7651F0}" destId="{7BD15C0B-A308-46ED-9798-FB5FE1A3B030}" srcOrd="1" destOrd="0" presId="urn:microsoft.com/office/officeart/2005/8/layout/hList1"/>
    <dgm:cxn modelId="{55A5B652-5076-420A-B31B-0EA309414561}" type="presParOf" srcId="{5EE2969E-DF0A-428D-B787-0706165BA5F7}" destId="{FF695675-2F78-496C-B5FE-229EFD15B615}" srcOrd="1" destOrd="0" presId="urn:microsoft.com/office/officeart/2005/8/layout/hList1"/>
    <dgm:cxn modelId="{1C3060E0-6D0F-4C4C-B939-52D1977CD6A8}" type="presParOf" srcId="{5EE2969E-DF0A-428D-B787-0706165BA5F7}" destId="{07C2C9B0-4D42-45DE-8301-A08E01D75483}" srcOrd="2" destOrd="0" presId="urn:microsoft.com/office/officeart/2005/8/layout/hList1"/>
    <dgm:cxn modelId="{0C227350-4D95-4141-806A-5D73A3867503}" type="presParOf" srcId="{07C2C9B0-4D42-45DE-8301-A08E01D75483}" destId="{6D4B88EE-BF3F-406B-B285-D20E9400AD66}" srcOrd="0" destOrd="0" presId="urn:microsoft.com/office/officeart/2005/8/layout/hList1"/>
    <dgm:cxn modelId="{0ED32CD2-AA85-446D-A54B-F927ED2BF2B7}" type="presParOf" srcId="{07C2C9B0-4D42-45DE-8301-A08E01D75483}" destId="{365F8D8D-4961-43B7-882B-A0D3DBEA6F71}" srcOrd="1" destOrd="0" presId="urn:microsoft.com/office/officeart/2005/8/layout/hList1"/>
    <dgm:cxn modelId="{C7A1867F-2F2F-4812-A33D-6323B4820582}" type="presParOf" srcId="{5EE2969E-DF0A-428D-B787-0706165BA5F7}" destId="{73C60C64-7AC3-4D19-9611-33BF4B8BA7DA}" srcOrd="3" destOrd="0" presId="urn:microsoft.com/office/officeart/2005/8/layout/hList1"/>
    <dgm:cxn modelId="{3585D086-A935-40D0-9BAB-EABC4F5F0CAB}" type="presParOf" srcId="{5EE2969E-DF0A-428D-B787-0706165BA5F7}" destId="{D0BC734F-0037-4F0D-B227-458F6F68538B}" srcOrd="4" destOrd="0" presId="urn:microsoft.com/office/officeart/2005/8/layout/hList1"/>
    <dgm:cxn modelId="{3C82B11F-35BE-411A-8259-74C7A49B454F}" type="presParOf" srcId="{D0BC734F-0037-4F0D-B227-458F6F68538B}" destId="{A8739067-E5D0-4EFA-B784-311B7099AAFC}" srcOrd="0" destOrd="0" presId="urn:microsoft.com/office/officeart/2005/8/layout/hList1"/>
    <dgm:cxn modelId="{B63DCEBD-7E63-4A6F-8639-A08F61E52DD2}" type="presParOf" srcId="{D0BC734F-0037-4F0D-B227-458F6F68538B}" destId="{4C4D775D-8A08-4ECE-B04A-9A61931F4B0E}" srcOrd="1" destOrd="0" presId="urn:microsoft.com/office/officeart/2005/8/layout/hList1"/>
    <dgm:cxn modelId="{5A232698-8ED0-42DA-9BE9-D8EB6309FE62}" type="presParOf" srcId="{5EE2969E-DF0A-428D-B787-0706165BA5F7}" destId="{CB4FFAD0-A8C5-4C9E-8786-249C2FBEF01E}" srcOrd="5" destOrd="0" presId="urn:microsoft.com/office/officeart/2005/8/layout/hList1"/>
    <dgm:cxn modelId="{30F0CC9A-FFA8-4ED4-A4E1-30072819D9CC}" type="presParOf" srcId="{5EE2969E-DF0A-428D-B787-0706165BA5F7}" destId="{57757CB4-8F2C-4222-A6BB-DA272F426279}" srcOrd="6" destOrd="0" presId="urn:microsoft.com/office/officeart/2005/8/layout/hList1"/>
    <dgm:cxn modelId="{3587B6E6-11E4-465B-80EA-CAB4BB600DF5}" type="presParOf" srcId="{57757CB4-8F2C-4222-A6BB-DA272F426279}" destId="{1265D562-46DC-40B7-AF43-AE1B1874D23D}" srcOrd="0" destOrd="0" presId="urn:microsoft.com/office/officeart/2005/8/layout/hList1"/>
    <dgm:cxn modelId="{577C5DAB-B559-4AE2-83B1-C93C4518B7CE}" type="presParOf" srcId="{57757CB4-8F2C-4222-A6BB-DA272F426279}" destId="{044F212B-29AB-4E1C-9891-8525A117EC93}"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4239776C-89D8-4B6C-8838-7E120A8BA544}" type="presOf" srcId="{252357BE-30EA-49F7-9DBD-B5F30B4F4A9D}" destId="{AFF030F6-8D1D-42AA-8527-70CC9827071F}" srcOrd="0" destOrd="0" presId="urn:microsoft.com/office/officeart/2005/8/layout/hChevron3"/>
    <dgm:cxn modelId="{5A3B456D-C3A9-4AD6-BFAE-001B0806DE57}"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8E8F88EF-CF98-404A-BF9C-4913BA51EF5A}"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6CBD8CE8-30C4-466A-9507-80DFAA6852D7}" type="presOf" srcId="{11840DCF-704A-4333-851F-70B4FE134E39}" destId="{4CE1BAFB-AD98-4868-A469-10A5BFCC62FB}" srcOrd="0" destOrd="0" presId="urn:microsoft.com/office/officeart/2005/8/layout/hChevron3"/>
    <dgm:cxn modelId="{BD578923-BBB4-4C6F-A7A9-1D2F9496A5FB}"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FEA0DA3E-2815-4E49-AE49-B843AB6D89BF}" type="presOf" srcId="{53D53256-A754-4BBD-AA8A-3E51EF6B7332}" destId="{371DF444-DDBC-427E-9FEE-DFE4E6239109}" srcOrd="0" destOrd="0" presId="urn:microsoft.com/office/officeart/2005/8/layout/hChevron3"/>
    <dgm:cxn modelId="{CC6046E4-14ED-4613-8F83-B6C37CD20FC0}" type="presParOf" srcId="{AFF030F6-8D1D-42AA-8527-70CC9827071F}" destId="{371DF444-DDBC-427E-9FEE-DFE4E6239109}" srcOrd="0" destOrd="0" presId="urn:microsoft.com/office/officeart/2005/8/layout/hChevron3"/>
    <dgm:cxn modelId="{A4B3580F-7CB7-4C0A-B983-8DA0BE8C374A}" type="presParOf" srcId="{AFF030F6-8D1D-42AA-8527-70CC9827071F}" destId="{ADC953D7-9E50-47BF-933D-60204B80E8FB}" srcOrd="1" destOrd="0" presId="urn:microsoft.com/office/officeart/2005/8/layout/hChevron3"/>
    <dgm:cxn modelId="{8998B025-636A-44AF-81A6-C9553B75FE30}" type="presParOf" srcId="{AFF030F6-8D1D-42AA-8527-70CC9827071F}" destId="{B6154193-CFF1-422A-A0B1-99E4EAC26EDE}" srcOrd="2" destOrd="0" presId="urn:microsoft.com/office/officeart/2005/8/layout/hChevron3"/>
    <dgm:cxn modelId="{1D8E2133-2A12-4D93-979A-D8AC155B3930}" type="presParOf" srcId="{AFF030F6-8D1D-42AA-8527-70CC9827071F}" destId="{B0D14E24-9419-4779-91B2-FCCDE3A94F4A}" srcOrd="3" destOrd="0" presId="urn:microsoft.com/office/officeart/2005/8/layout/hChevron3"/>
    <dgm:cxn modelId="{C5113081-367C-4ED4-9228-00A74FD5119A}" type="presParOf" srcId="{AFF030F6-8D1D-42AA-8527-70CC9827071F}" destId="{565F66ED-5189-46DB-A579-BEA28FE6D986}" srcOrd="4" destOrd="0" presId="urn:microsoft.com/office/officeart/2005/8/layout/hChevron3"/>
    <dgm:cxn modelId="{047EC650-944B-484B-96E2-01BE1D6B9D4A}" type="presParOf" srcId="{AFF030F6-8D1D-42AA-8527-70CC9827071F}" destId="{5E46F59D-5DCE-432B-B3A1-0BD5CF2E763E}" srcOrd="5" destOrd="0" presId="urn:microsoft.com/office/officeart/2005/8/layout/hChevron3"/>
    <dgm:cxn modelId="{8D7AECEB-AFB8-4FE9-A1C4-819E383D223D}" type="presParOf" srcId="{AFF030F6-8D1D-42AA-8527-70CC9827071F}" destId="{4CE1BAFB-AD98-4868-A469-10A5BFCC62FB}" srcOrd="6" destOrd="0" presId="urn:microsoft.com/office/officeart/2005/8/layout/hChevron3"/>
    <dgm:cxn modelId="{A5AFB0C0-7235-469E-B449-4347737C88BF}" type="presParOf" srcId="{AFF030F6-8D1D-42AA-8527-70CC9827071F}" destId="{D4A6FAAB-8048-431A-808C-023578BE8F34}" srcOrd="7" destOrd="0" presId="urn:microsoft.com/office/officeart/2005/8/layout/hChevron3"/>
    <dgm:cxn modelId="{2B2C4215-5896-4FAB-BE9E-B15EA7DD2BA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13B89CE-9F6A-4513-B2B2-FA7BB3FA2CB2}"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BD62B0A-3309-46DD-B5A4-C28D094FB712}" type="presOf" srcId="{5FF2D4FE-A551-4F3F-AAC9-90D5FFA8619A}" destId="{565F66ED-5189-46DB-A579-BEA28FE6D986}" srcOrd="0" destOrd="0" presId="urn:microsoft.com/office/officeart/2005/8/layout/hChevron3"/>
    <dgm:cxn modelId="{CD83E54A-6674-4F45-B25C-C8407A121E3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1AE09BA0-B2F4-4589-B387-A5FB9F466B38}"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92417C4D-A179-4AAD-A5FE-F6E08A5DDCF0}" type="presOf" srcId="{FE62C0D6-7716-4F07-8A32-C1981493321E}" destId="{E90DA5B7-A9FA-4C23-963F-7930D037E7E4}" srcOrd="0" destOrd="0" presId="urn:microsoft.com/office/officeart/2005/8/layout/hChevron3"/>
    <dgm:cxn modelId="{E3D36F4A-6A50-46FE-91B8-641FA05BAF7C}" type="presOf" srcId="{11840DCF-704A-4333-851F-70B4FE134E39}" destId="{4CE1BAFB-AD98-4868-A469-10A5BFCC62FB}" srcOrd="0" destOrd="0" presId="urn:microsoft.com/office/officeart/2005/8/layout/hChevron3"/>
    <dgm:cxn modelId="{26486C3F-DBF0-47CE-BD29-9DF4CC43955A}" type="presParOf" srcId="{AFF030F6-8D1D-42AA-8527-70CC9827071F}" destId="{371DF444-DDBC-427E-9FEE-DFE4E6239109}" srcOrd="0" destOrd="0" presId="urn:microsoft.com/office/officeart/2005/8/layout/hChevron3"/>
    <dgm:cxn modelId="{3F92645A-8CED-45E3-84FB-DBA8FC1ABBA1}" type="presParOf" srcId="{AFF030F6-8D1D-42AA-8527-70CC9827071F}" destId="{ADC953D7-9E50-47BF-933D-60204B80E8FB}" srcOrd="1" destOrd="0" presId="urn:microsoft.com/office/officeart/2005/8/layout/hChevron3"/>
    <dgm:cxn modelId="{CAF8DF47-F9DE-48F2-8D50-3C1DEEFD9A8B}" type="presParOf" srcId="{AFF030F6-8D1D-42AA-8527-70CC9827071F}" destId="{B6154193-CFF1-422A-A0B1-99E4EAC26EDE}" srcOrd="2" destOrd="0" presId="urn:microsoft.com/office/officeart/2005/8/layout/hChevron3"/>
    <dgm:cxn modelId="{C04D9473-B288-405E-945F-03CDB4DF2E12}" type="presParOf" srcId="{AFF030F6-8D1D-42AA-8527-70CC9827071F}" destId="{B0D14E24-9419-4779-91B2-FCCDE3A94F4A}" srcOrd="3" destOrd="0" presId="urn:microsoft.com/office/officeart/2005/8/layout/hChevron3"/>
    <dgm:cxn modelId="{B0F5A1CF-EC83-46DB-B848-7A828232F419}" type="presParOf" srcId="{AFF030F6-8D1D-42AA-8527-70CC9827071F}" destId="{565F66ED-5189-46DB-A579-BEA28FE6D986}" srcOrd="4" destOrd="0" presId="urn:microsoft.com/office/officeart/2005/8/layout/hChevron3"/>
    <dgm:cxn modelId="{25E38784-0C42-4349-844C-DBD96494FEB7}" type="presParOf" srcId="{AFF030F6-8D1D-42AA-8527-70CC9827071F}" destId="{5E46F59D-5DCE-432B-B3A1-0BD5CF2E763E}" srcOrd="5" destOrd="0" presId="urn:microsoft.com/office/officeart/2005/8/layout/hChevron3"/>
    <dgm:cxn modelId="{8339DC87-F470-45C5-81AB-7782722B24B4}" type="presParOf" srcId="{AFF030F6-8D1D-42AA-8527-70CC9827071F}" destId="{4CE1BAFB-AD98-4868-A469-10A5BFCC62FB}" srcOrd="6" destOrd="0" presId="urn:microsoft.com/office/officeart/2005/8/layout/hChevron3"/>
    <dgm:cxn modelId="{B419CD58-CB64-423A-B39E-0C1A66820E10}" type="presParOf" srcId="{AFF030F6-8D1D-42AA-8527-70CC9827071F}" destId="{D4A6FAAB-8048-431A-808C-023578BE8F34}" srcOrd="7" destOrd="0" presId="urn:microsoft.com/office/officeart/2005/8/layout/hChevron3"/>
    <dgm:cxn modelId="{CCAF5854-E250-4990-A31F-8EA1F765A3C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F2FD634-350C-4011-8E08-A60720F53165}"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93E6D84-F740-4CF1-B168-A4B31EF2898B}"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F58A9B62-6421-4A00-BD1E-FAD5FBB51FD3}" type="presOf" srcId="{53D53256-A754-4BBD-AA8A-3E51EF6B7332}" destId="{371DF444-DDBC-427E-9FEE-DFE4E6239109}" srcOrd="0" destOrd="0" presId="urn:microsoft.com/office/officeart/2005/8/layout/hChevron3"/>
    <dgm:cxn modelId="{8C397398-26AD-4625-A4B8-3CE82832270A}"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A8B4038-9845-49A9-A195-7C1449A84059}"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529F327-F028-4815-B876-0F798B9DE8C2}" type="presOf" srcId="{252357BE-30EA-49F7-9DBD-B5F30B4F4A9D}" destId="{AFF030F6-8D1D-42AA-8527-70CC9827071F}" srcOrd="0" destOrd="0" presId="urn:microsoft.com/office/officeart/2005/8/layout/hChevron3"/>
    <dgm:cxn modelId="{305BCDE8-F07D-4A00-AC45-76F379074910}" type="presParOf" srcId="{AFF030F6-8D1D-42AA-8527-70CC9827071F}" destId="{371DF444-DDBC-427E-9FEE-DFE4E6239109}" srcOrd="0" destOrd="0" presId="urn:microsoft.com/office/officeart/2005/8/layout/hChevron3"/>
    <dgm:cxn modelId="{BD3EA9B0-2868-40BD-B0E4-BF0514489DB4}" type="presParOf" srcId="{AFF030F6-8D1D-42AA-8527-70CC9827071F}" destId="{ADC953D7-9E50-47BF-933D-60204B80E8FB}" srcOrd="1" destOrd="0" presId="urn:microsoft.com/office/officeart/2005/8/layout/hChevron3"/>
    <dgm:cxn modelId="{0743099A-B3D5-427C-A720-7618932B744F}" type="presParOf" srcId="{AFF030F6-8D1D-42AA-8527-70CC9827071F}" destId="{B6154193-CFF1-422A-A0B1-99E4EAC26EDE}" srcOrd="2" destOrd="0" presId="urn:microsoft.com/office/officeart/2005/8/layout/hChevron3"/>
    <dgm:cxn modelId="{48FEAAB2-C6C8-4A56-A768-1402451CC373}" type="presParOf" srcId="{AFF030F6-8D1D-42AA-8527-70CC9827071F}" destId="{B0D14E24-9419-4779-91B2-FCCDE3A94F4A}" srcOrd="3" destOrd="0" presId="urn:microsoft.com/office/officeart/2005/8/layout/hChevron3"/>
    <dgm:cxn modelId="{1A06767C-1164-4444-A29D-6BD313746D53}" type="presParOf" srcId="{AFF030F6-8D1D-42AA-8527-70CC9827071F}" destId="{565F66ED-5189-46DB-A579-BEA28FE6D986}" srcOrd="4" destOrd="0" presId="urn:microsoft.com/office/officeart/2005/8/layout/hChevron3"/>
    <dgm:cxn modelId="{610A94D1-F752-4602-A531-D69522EA5958}" type="presParOf" srcId="{AFF030F6-8D1D-42AA-8527-70CC9827071F}" destId="{5E46F59D-5DCE-432B-B3A1-0BD5CF2E763E}" srcOrd="5" destOrd="0" presId="urn:microsoft.com/office/officeart/2005/8/layout/hChevron3"/>
    <dgm:cxn modelId="{AC278329-643F-44D6-A76D-4BF79F824E53}" type="presParOf" srcId="{AFF030F6-8D1D-42AA-8527-70CC9827071F}" destId="{4CE1BAFB-AD98-4868-A469-10A5BFCC62FB}" srcOrd="6" destOrd="0" presId="urn:microsoft.com/office/officeart/2005/8/layout/hChevron3"/>
    <dgm:cxn modelId="{2CCFB4C0-113F-4620-A8B2-7E8BC5B44428}" type="presParOf" srcId="{AFF030F6-8D1D-42AA-8527-70CC9827071F}" destId="{D4A6FAAB-8048-431A-808C-023578BE8F34}" srcOrd="7" destOrd="0" presId="urn:microsoft.com/office/officeart/2005/8/layout/hChevron3"/>
    <dgm:cxn modelId="{79725DD3-5310-43D9-B988-983952B62EE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779012AF-8C3D-42A2-9444-693F6C6B22D5}"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F1B9F7FF-C606-45D9-B242-2DD2E9564D23}" type="presOf" srcId="{53D53256-A754-4BBD-AA8A-3E51EF6B7332}" destId="{371DF444-DDBC-427E-9FEE-DFE4E6239109}" srcOrd="0" destOrd="0" presId="urn:microsoft.com/office/officeart/2005/8/layout/hChevron3"/>
    <dgm:cxn modelId="{B793889D-FDBE-4F4E-A3BD-64ED1A468A8C}" type="presOf" srcId="{FE62C0D6-7716-4F07-8A32-C1981493321E}" destId="{E90DA5B7-A9FA-4C23-963F-7930D037E7E4}" srcOrd="0" destOrd="0" presId="urn:microsoft.com/office/officeart/2005/8/layout/hChevron3"/>
    <dgm:cxn modelId="{21007A4D-41A5-490F-BECA-0C634F4C43A5}" type="presOf" srcId="{5FF2D4FE-A551-4F3F-AAC9-90D5FFA8619A}" destId="{565F66ED-5189-46DB-A579-BEA28FE6D986}" srcOrd="0" destOrd="0" presId="urn:microsoft.com/office/officeart/2005/8/layout/hChevron3"/>
    <dgm:cxn modelId="{470118B5-D579-47AD-9F07-DC159E1C311B}" type="presOf" srcId="{9E0F2420-2F7C-4BC9-B3B1-41D079D7B9BA}" destId="{B6154193-CFF1-422A-A0B1-99E4EAC26EDE}" srcOrd="0" destOrd="0" presId="urn:microsoft.com/office/officeart/2005/8/layout/hChevron3"/>
    <dgm:cxn modelId="{A8F4D5EA-2FDF-4219-A96D-BA47D4EE8CFE}" type="presOf" srcId="{11840DCF-704A-4333-851F-70B4FE134E39}" destId="{4CE1BAFB-AD98-4868-A469-10A5BFCC62FB}" srcOrd="0" destOrd="0" presId="urn:microsoft.com/office/officeart/2005/8/layout/hChevron3"/>
    <dgm:cxn modelId="{140959F4-9206-41A1-914E-CD90F5BF2AA3}" type="presParOf" srcId="{AFF030F6-8D1D-42AA-8527-70CC9827071F}" destId="{371DF444-DDBC-427E-9FEE-DFE4E6239109}" srcOrd="0" destOrd="0" presId="urn:microsoft.com/office/officeart/2005/8/layout/hChevron3"/>
    <dgm:cxn modelId="{D2B1C055-F2D2-420F-9660-6AE87E9B18FD}" type="presParOf" srcId="{AFF030F6-8D1D-42AA-8527-70CC9827071F}" destId="{ADC953D7-9E50-47BF-933D-60204B80E8FB}" srcOrd="1" destOrd="0" presId="urn:microsoft.com/office/officeart/2005/8/layout/hChevron3"/>
    <dgm:cxn modelId="{68454338-FDA2-4AF6-918F-CCF651D743ED}" type="presParOf" srcId="{AFF030F6-8D1D-42AA-8527-70CC9827071F}" destId="{B6154193-CFF1-422A-A0B1-99E4EAC26EDE}" srcOrd="2" destOrd="0" presId="urn:microsoft.com/office/officeart/2005/8/layout/hChevron3"/>
    <dgm:cxn modelId="{285FFB5A-649B-4DDF-B8E6-0D0145F6DE55}" type="presParOf" srcId="{AFF030F6-8D1D-42AA-8527-70CC9827071F}" destId="{B0D14E24-9419-4779-91B2-FCCDE3A94F4A}" srcOrd="3" destOrd="0" presId="urn:microsoft.com/office/officeart/2005/8/layout/hChevron3"/>
    <dgm:cxn modelId="{79EE5BC1-6261-429A-945B-1E8FAC4FA3A4}" type="presParOf" srcId="{AFF030F6-8D1D-42AA-8527-70CC9827071F}" destId="{565F66ED-5189-46DB-A579-BEA28FE6D986}" srcOrd="4" destOrd="0" presId="urn:microsoft.com/office/officeart/2005/8/layout/hChevron3"/>
    <dgm:cxn modelId="{8E8139CC-845D-4BCC-96DA-5565C63A40B2}" type="presParOf" srcId="{AFF030F6-8D1D-42AA-8527-70CC9827071F}" destId="{5E46F59D-5DCE-432B-B3A1-0BD5CF2E763E}" srcOrd="5" destOrd="0" presId="urn:microsoft.com/office/officeart/2005/8/layout/hChevron3"/>
    <dgm:cxn modelId="{3E187652-D24C-4EE1-907A-8C454F291A49}" type="presParOf" srcId="{AFF030F6-8D1D-42AA-8527-70CC9827071F}" destId="{4CE1BAFB-AD98-4868-A469-10A5BFCC62FB}" srcOrd="6" destOrd="0" presId="urn:microsoft.com/office/officeart/2005/8/layout/hChevron3"/>
    <dgm:cxn modelId="{D5CCF439-9F6F-4346-A14E-97F40E443060}" type="presParOf" srcId="{AFF030F6-8D1D-42AA-8527-70CC9827071F}" destId="{D4A6FAAB-8048-431A-808C-023578BE8F34}" srcOrd="7" destOrd="0" presId="urn:microsoft.com/office/officeart/2005/8/layout/hChevron3"/>
    <dgm:cxn modelId="{4357B343-D2CB-4E1C-B478-BBAAED612AF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F90EB08F-3014-4472-B112-C1F38C8F085E}" type="presOf" srcId="{252357BE-30EA-49F7-9DBD-B5F30B4F4A9D}" destId="{AFF030F6-8D1D-42AA-8527-70CC9827071F}" srcOrd="0" destOrd="0" presId="urn:microsoft.com/office/officeart/2005/8/layout/hChevron3"/>
    <dgm:cxn modelId="{F14F2272-C78E-4F4C-AB7C-50EC86875DE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6A3D5D-D506-4DC2-8E9C-A8F57EC98540}"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CBBF12B-6AD7-4B1E-BF24-C35FE51B10D8}"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A772B3-B5BB-4B12-AEE0-CC632D1FFAC7}" type="presOf" srcId="{53D53256-A754-4BBD-AA8A-3E51EF6B7332}" destId="{371DF444-DDBC-427E-9FEE-DFE4E6239109}" srcOrd="0" destOrd="0" presId="urn:microsoft.com/office/officeart/2005/8/layout/hChevron3"/>
    <dgm:cxn modelId="{1EC56ED7-0026-4ABF-8FBB-925347BD7058}"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09F50316-5C1C-4EA3-B688-6AE642B8D6A5}" type="presParOf" srcId="{AFF030F6-8D1D-42AA-8527-70CC9827071F}" destId="{371DF444-DDBC-427E-9FEE-DFE4E6239109}" srcOrd="0" destOrd="0" presId="urn:microsoft.com/office/officeart/2005/8/layout/hChevron3"/>
    <dgm:cxn modelId="{CB160A61-EBC8-47C8-AFAD-45823CE9CBF7}" type="presParOf" srcId="{AFF030F6-8D1D-42AA-8527-70CC9827071F}" destId="{ADC953D7-9E50-47BF-933D-60204B80E8FB}" srcOrd="1" destOrd="0" presId="urn:microsoft.com/office/officeart/2005/8/layout/hChevron3"/>
    <dgm:cxn modelId="{69CE992F-0860-41BD-846E-9100C1816B31}" type="presParOf" srcId="{AFF030F6-8D1D-42AA-8527-70CC9827071F}" destId="{B6154193-CFF1-422A-A0B1-99E4EAC26EDE}" srcOrd="2" destOrd="0" presId="urn:microsoft.com/office/officeart/2005/8/layout/hChevron3"/>
    <dgm:cxn modelId="{5FF80AF3-2AB7-4A6B-B9CD-F02409FDD2B8}" type="presParOf" srcId="{AFF030F6-8D1D-42AA-8527-70CC9827071F}" destId="{B0D14E24-9419-4779-91B2-FCCDE3A94F4A}" srcOrd="3" destOrd="0" presId="urn:microsoft.com/office/officeart/2005/8/layout/hChevron3"/>
    <dgm:cxn modelId="{8A6E0B40-A5BC-4542-91BA-A02EB562306B}" type="presParOf" srcId="{AFF030F6-8D1D-42AA-8527-70CC9827071F}" destId="{565F66ED-5189-46DB-A579-BEA28FE6D986}" srcOrd="4" destOrd="0" presId="urn:microsoft.com/office/officeart/2005/8/layout/hChevron3"/>
    <dgm:cxn modelId="{049758CA-E661-4CCE-8416-37C84A55A377}" type="presParOf" srcId="{AFF030F6-8D1D-42AA-8527-70CC9827071F}" destId="{5E46F59D-5DCE-432B-B3A1-0BD5CF2E763E}" srcOrd="5" destOrd="0" presId="urn:microsoft.com/office/officeart/2005/8/layout/hChevron3"/>
    <dgm:cxn modelId="{11EF5697-EA1E-4389-AB69-FC0C39D46FA4}" type="presParOf" srcId="{AFF030F6-8D1D-42AA-8527-70CC9827071F}" destId="{4CE1BAFB-AD98-4868-A469-10A5BFCC62FB}" srcOrd="6" destOrd="0" presId="urn:microsoft.com/office/officeart/2005/8/layout/hChevron3"/>
    <dgm:cxn modelId="{FFF79B39-5385-4BD4-9F54-16A7A73B3DC2}" type="presParOf" srcId="{AFF030F6-8D1D-42AA-8527-70CC9827071F}" destId="{D4A6FAAB-8048-431A-808C-023578BE8F34}" srcOrd="7" destOrd="0" presId="urn:microsoft.com/office/officeart/2005/8/layout/hChevron3"/>
    <dgm:cxn modelId="{78331772-102E-46D7-839D-2FF60BDC7E3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9487C739-0138-45A5-998B-CB29057BEE7B}" type="presOf" srcId="{53D53256-A754-4BBD-AA8A-3E51EF6B7332}" destId="{371DF444-DDBC-427E-9FEE-DFE4E6239109}" srcOrd="0" destOrd="0" presId="urn:microsoft.com/office/officeart/2005/8/layout/hChevron3"/>
    <dgm:cxn modelId="{F7558C1D-C48A-429D-A2FB-4FF864B5AD71}"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179C2E09-EB8B-4C4F-9084-45B08896A557}" type="presOf" srcId="{9E0F2420-2F7C-4BC9-B3B1-41D079D7B9BA}" destId="{B6154193-CFF1-422A-A0B1-99E4EAC26EDE}" srcOrd="0" destOrd="0" presId="urn:microsoft.com/office/officeart/2005/8/layout/hChevron3"/>
    <dgm:cxn modelId="{545A6813-B270-4942-87CC-82293E06F20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D25795A-9BE0-442D-8AF3-C609281771B3}" type="presOf" srcId="{252357BE-30EA-49F7-9DBD-B5F30B4F4A9D}" destId="{AFF030F6-8D1D-42AA-8527-70CC9827071F}" srcOrd="0" destOrd="0" presId="urn:microsoft.com/office/officeart/2005/8/layout/hChevron3"/>
    <dgm:cxn modelId="{8C6AAD5D-0067-497F-9DD7-DCDF990A0B02}" type="presOf" srcId="{FE62C0D6-7716-4F07-8A32-C1981493321E}" destId="{E90DA5B7-A9FA-4C23-963F-7930D037E7E4}" srcOrd="0" destOrd="0" presId="urn:microsoft.com/office/officeart/2005/8/layout/hChevron3"/>
    <dgm:cxn modelId="{D94421C5-B073-4251-ACA6-8BEA614FFCCB}" type="presParOf" srcId="{AFF030F6-8D1D-42AA-8527-70CC9827071F}" destId="{371DF444-DDBC-427E-9FEE-DFE4E6239109}" srcOrd="0" destOrd="0" presId="urn:microsoft.com/office/officeart/2005/8/layout/hChevron3"/>
    <dgm:cxn modelId="{B4103F58-F6F2-4A46-9129-2B8EAB5B4598}" type="presParOf" srcId="{AFF030F6-8D1D-42AA-8527-70CC9827071F}" destId="{ADC953D7-9E50-47BF-933D-60204B80E8FB}" srcOrd="1" destOrd="0" presId="urn:microsoft.com/office/officeart/2005/8/layout/hChevron3"/>
    <dgm:cxn modelId="{FBC6512D-560D-4CF7-81E4-74D98F91A198}" type="presParOf" srcId="{AFF030F6-8D1D-42AA-8527-70CC9827071F}" destId="{B6154193-CFF1-422A-A0B1-99E4EAC26EDE}" srcOrd="2" destOrd="0" presId="urn:microsoft.com/office/officeart/2005/8/layout/hChevron3"/>
    <dgm:cxn modelId="{8DCAFA3E-983D-4049-99D5-B9FD8727C9CB}" type="presParOf" srcId="{AFF030F6-8D1D-42AA-8527-70CC9827071F}" destId="{B0D14E24-9419-4779-91B2-FCCDE3A94F4A}" srcOrd="3" destOrd="0" presId="urn:microsoft.com/office/officeart/2005/8/layout/hChevron3"/>
    <dgm:cxn modelId="{B4DE6D7C-98FA-40FF-9C07-6347549EAB62}" type="presParOf" srcId="{AFF030F6-8D1D-42AA-8527-70CC9827071F}" destId="{565F66ED-5189-46DB-A579-BEA28FE6D986}" srcOrd="4" destOrd="0" presId="urn:microsoft.com/office/officeart/2005/8/layout/hChevron3"/>
    <dgm:cxn modelId="{0B1E8E98-0C39-4854-B849-BF987BE366EA}" type="presParOf" srcId="{AFF030F6-8D1D-42AA-8527-70CC9827071F}" destId="{5E46F59D-5DCE-432B-B3A1-0BD5CF2E763E}" srcOrd="5" destOrd="0" presId="urn:microsoft.com/office/officeart/2005/8/layout/hChevron3"/>
    <dgm:cxn modelId="{41287C42-ECC1-43AB-9BE6-EA92CD24DAD2}" type="presParOf" srcId="{AFF030F6-8D1D-42AA-8527-70CC9827071F}" destId="{4CE1BAFB-AD98-4868-A469-10A5BFCC62FB}" srcOrd="6" destOrd="0" presId="urn:microsoft.com/office/officeart/2005/8/layout/hChevron3"/>
    <dgm:cxn modelId="{2E2439F4-4740-4192-A605-C32675104873}" type="presParOf" srcId="{AFF030F6-8D1D-42AA-8527-70CC9827071F}" destId="{D4A6FAAB-8048-431A-808C-023578BE8F34}" srcOrd="7" destOrd="0" presId="urn:microsoft.com/office/officeart/2005/8/layout/hChevron3"/>
    <dgm:cxn modelId="{A0E92449-68F8-4CB7-94EC-156A12386E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56CCE32-EC8C-46C3-A692-A844431160E1}"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86E6571-9E05-4509-943E-5EF7B4413159}" type="presOf" srcId="{9E0F2420-2F7C-4BC9-B3B1-41D079D7B9BA}" destId="{B6154193-CFF1-422A-A0B1-99E4EAC26EDE}" srcOrd="0" destOrd="0" presId="urn:microsoft.com/office/officeart/2005/8/layout/hChevron3"/>
    <dgm:cxn modelId="{711D3033-0F19-4C12-958B-6CD1ECA6556B}" type="presOf" srcId="{53D53256-A754-4BBD-AA8A-3E51EF6B7332}" destId="{371DF444-DDBC-427E-9FEE-DFE4E6239109}" srcOrd="0" destOrd="0" presId="urn:microsoft.com/office/officeart/2005/8/layout/hChevron3"/>
    <dgm:cxn modelId="{F3737ED9-1DBF-4A1D-A5F5-25A22A78E42C}"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A92CE2B3-AAC1-48A3-BDF5-0B7300D83047}"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309523A-9491-4505-8E94-43A5079E7231}" type="presOf" srcId="{FE62C0D6-7716-4F07-8A32-C1981493321E}" destId="{E90DA5B7-A9FA-4C23-963F-7930D037E7E4}" srcOrd="0" destOrd="0" presId="urn:microsoft.com/office/officeart/2005/8/layout/hChevron3"/>
    <dgm:cxn modelId="{F504C362-8A3E-4662-879F-77F1EA60A050}" type="presParOf" srcId="{AFF030F6-8D1D-42AA-8527-70CC9827071F}" destId="{371DF444-DDBC-427E-9FEE-DFE4E6239109}" srcOrd="0" destOrd="0" presId="urn:microsoft.com/office/officeart/2005/8/layout/hChevron3"/>
    <dgm:cxn modelId="{8A040940-12B7-49AA-8DCD-F237D16D0F52}" type="presParOf" srcId="{AFF030F6-8D1D-42AA-8527-70CC9827071F}" destId="{ADC953D7-9E50-47BF-933D-60204B80E8FB}" srcOrd="1" destOrd="0" presId="urn:microsoft.com/office/officeart/2005/8/layout/hChevron3"/>
    <dgm:cxn modelId="{CBAB9571-CC87-4CC8-9A4F-503FA909AF7A}" type="presParOf" srcId="{AFF030F6-8D1D-42AA-8527-70CC9827071F}" destId="{B6154193-CFF1-422A-A0B1-99E4EAC26EDE}" srcOrd="2" destOrd="0" presId="urn:microsoft.com/office/officeart/2005/8/layout/hChevron3"/>
    <dgm:cxn modelId="{60FD2246-8754-4860-9169-C7CD88EDD2ED}" type="presParOf" srcId="{AFF030F6-8D1D-42AA-8527-70CC9827071F}" destId="{B0D14E24-9419-4779-91B2-FCCDE3A94F4A}" srcOrd="3" destOrd="0" presId="urn:microsoft.com/office/officeart/2005/8/layout/hChevron3"/>
    <dgm:cxn modelId="{8F5A04FC-A3D3-4B8E-83BB-699B240D86B7}" type="presParOf" srcId="{AFF030F6-8D1D-42AA-8527-70CC9827071F}" destId="{565F66ED-5189-46DB-A579-BEA28FE6D986}" srcOrd="4" destOrd="0" presId="urn:microsoft.com/office/officeart/2005/8/layout/hChevron3"/>
    <dgm:cxn modelId="{6D25F335-1588-40BD-99D7-08A0B72B3BAC}" type="presParOf" srcId="{AFF030F6-8D1D-42AA-8527-70CC9827071F}" destId="{5E46F59D-5DCE-432B-B3A1-0BD5CF2E763E}" srcOrd="5" destOrd="0" presId="urn:microsoft.com/office/officeart/2005/8/layout/hChevron3"/>
    <dgm:cxn modelId="{559D7C56-6731-4D18-8B9F-7DC95FC1A779}" type="presParOf" srcId="{AFF030F6-8D1D-42AA-8527-70CC9827071F}" destId="{4CE1BAFB-AD98-4868-A469-10A5BFCC62FB}" srcOrd="6" destOrd="0" presId="urn:microsoft.com/office/officeart/2005/8/layout/hChevron3"/>
    <dgm:cxn modelId="{0C425EA8-ACBF-45E3-BF00-E3460E31EB56}" type="presParOf" srcId="{AFF030F6-8D1D-42AA-8527-70CC9827071F}" destId="{D4A6FAAB-8048-431A-808C-023578BE8F34}" srcOrd="7" destOrd="0" presId="urn:microsoft.com/office/officeart/2005/8/layout/hChevron3"/>
    <dgm:cxn modelId="{91696E65-2E25-456B-8834-9D7A3A1710B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1A03D59A-9214-447B-9F5D-0F3B127971FB}"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96208CF1-08E2-46CF-9A67-C30D350B949F}"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DFB495AB-126F-46FB-9164-8FCCC0DB35ED}" type="presOf" srcId="{FE62C0D6-7716-4F07-8A32-C1981493321E}" destId="{E90DA5B7-A9FA-4C23-963F-7930D037E7E4}" srcOrd="0" destOrd="0" presId="urn:microsoft.com/office/officeart/2005/8/layout/hChevron3"/>
    <dgm:cxn modelId="{8479E9ED-E79D-456B-854D-901B00F8E61A}" type="presOf" srcId="{9E0F2420-2F7C-4BC9-B3B1-41D079D7B9BA}" destId="{B6154193-CFF1-422A-A0B1-99E4EAC26EDE}" srcOrd="0" destOrd="0" presId="urn:microsoft.com/office/officeart/2005/8/layout/hChevron3"/>
    <dgm:cxn modelId="{7334E64B-E747-4DA1-ACAB-F99398A73981}"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E767A49-E2EF-402A-92FA-86F37B940548}" type="presOf" srcId="{11840DCF-704A-4333-851F-70B4FE134E39}" destId="{4CE1BAFB-AD98-4868-A469-10A5BFCC62FB}" srcOrd="0" destOrd="0" presId="urn:microsoft.com/office/officeart/2005/8/layout/hChevron3"/>
    <dgm:cxn modelId="{56F149D9-0490-4543-9C71-CEF847FC6E31}" type="presParOf" srcId="{AFF030F6-8D1D-42AA-8527-70CC9827071F}" destId="{371DF444-DDBC-427E-9FEE-DFE4E6239109}" srcOrd="0" destOrd="0" presId="urn:microsoft.com/office/officeart/2005/8/layout/hChevron3"/>
    <dgm:cxn modelId="{4B2195A6-E723-4263-B994-C311AB4ADAF3}" type="presParOf" srcId="{AFF030F6-8D1D-42AA-8527-70CC9827071F}" destId="{ADC953D7-9E50-47BF-933D-60204B80E8FB}" srcOrd="1" destOrd="0" presId="urn:microsoft.com/office/officeart/2005/8/layout/hChevron3"/>
    <dgm:cxn modelId="{AB06A8D6-76B9-4256-8A79-0F462FB6AB20}" type="presParOf" srcId="{AFF030F6-8D1D-42AA-8527-70CC9827071F}" destId="{B6154193-CFF1-422A-A0B1-99E4EAC26EDE}" srcOrd="2" destOrd="0" presId="urn:microsoft.com/office/officeart/2005/8/layout/hChevron3"/>
    <dgm:cxn modelId="{F388C688-E408-4E77-BCB3-3AE299EFF4EF}" type="presParOf" srcId="{AFF030F6-8D1D-42AA-8527-70CC9827071F}" destId="{B0D14E24-9419-4779-91B2-FCCDE3A94F4A}" srcOrd="3" destOrd="0" presId="urn:microsoft.com/office/officeart/2005/8/layout/hChevron3"/>
    <dgm:cxn modelId="{678D1A17-96C8-4B90-90A4-F0BD3DEFB47B}" type="presParOf" srcId="{AFF030F6-8D1D-42AA-8527-70CC9827071F}" destId="{565F66ED-5189-46DB-A579-BEA28FE6D986}" srcOrd="4" destOrd="0" presId="urn:microsoft.com/office/officeart/2005/8/layout/hChevron3"/>
    <dgm:cxn modelId="{7E8008B1-BF15-4261-BA10-985404550CD2}" type="presParOf" srcId="{AFF030F6-8D1D-42AA-8527-70CC9827071F}" destId="{5E46F59D-5DCE-432B-B3A1-0BD5CF2E763E}" srcOrd="5" destOrd="0" presId="urn:microsoft.com/office/officeart/2005/8/layout/hChevron3"/>
    <dgm:cxn modelId="{816C1E43-781D-49E4-933F-11E9EC2AEC5A}" type="presParOf" srcId="{AFF030F6-8D1D-42AA-8527-70CC9827071F}" destId="{4CE1BAFB-AD98-4868-A469-10A5BFCC62FB}" srcOrd="6" destOrd="0" presId="urn:microsoft.com/office/officeart/2005/8/layout/hChevron3"/>
    <dgm:cxn modelId="{E7552B95-4F51-4CD9-80D5-0B9FD5F455FC}" type="presParOf" srcId="{AFF030F6-8D1D-42AA-8527-70CC9827071F}" destId="{D4A6FAAB-8048-431A-808C-023578BE8F34}" srcOrd="7" destOrd="0" presId="urn:microsoft.com/office/officeart/2005/8/layout/hChevron3"/>
    <dgm:cxn modelId="{286B94D8-5F64-4DE0-90A2-B51DD9F56CE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1D1BF7C3-0873-4905-A3CA-CED1F3A528B5}" type="presOf" srcId="{5FF2D4FE-A551-4F3F-AAC9-90D5FFA8619A}" destId="{565F66ED-5189-46DB-A579-BEA28FE6D986}" srcOrd="0" destOrd="0" presId="urn:microsoft.com/office/officeart/2005/8/layout/hChevron3"/>
    <dgm:cxn modelId="{1573F8D7-BE75-48AC-8650-622071783EC1}" type="presOf" srcId="{9E0F2420-2F7C-4BC9-B3B1-41D079D7B9BA}" destId="{B6154193-CFF1-422A-A0B1-99E4EAC26EDE}" srcOrd="0" destOrd="0" presId="urn:microsoft.com/office/officeart/2005/8/layout/hChevron3"/>
    <dgm:cxn modelId="{9EB0AD64-B908-4944-A890-78AF979AA36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296FD379-1AD6-4B62-B5E7-A6CADFB32960}" type="presOf" srcId="{252357BE-30EA-49F7-9DBD-B5F30B4F4A9D}" destId="{AFF030F6-8D1D-42AA-8527-70CC9827071F}" srcOrd="0" destOrd="0" presId="urn:microsoft.com/office/officeart/2005/8/layout/hChevron3"/>
    <dgm:cxn modelId="{9412D36A-5E90-474F-9F56-DAB72C528DF2}" type="presOf" srcId="{FE62C0D6-7716-4F07-8A32-C1981493321E}" destId="{E90DA5B7-A9FA-4C23-963F-7930D037E7E4}" srcOrd="0" destOrd="0" presId="urn:microsoft.com/office/officeart/2005/8/layout/hChevron3"/>
    <dgm:cxn modelId="{EA4227DD-E8DF-4511-81EB-1CD6C25C40A1}" type="presOf" srcId="{53D53256-A754-4BBD-AA8A-3E51EF6B7332}" destId="{371DF444-DDBC-427E-9FEE-DFE4E6239109}" srcOrd="0" destOrd="0" presId="urn:microsoft.com/office/officeart/2005/8/layout/hChevron3"/>
    <dgm:cxn modelId="{B40880C3-D2B2-46B3-A00D-CB1761765089}" type="presParOf" srcId="{AFF030F6-8D1D-42AA-8527-70CC9827071F}" destId="{371DF444-DDBC-427E-9FEE-DFE4E6239109}" srcOrd="0" destOrd="0" presId="urn:microsoft.com/office/officeart/2005/8/layout/hChevron3"/>
    <dgm:cxn modelId="{6677C831-2CAF-406E-B8A3-2D95DEC16BE5}" type="presParOf" srcId="{AFF030F6-8D1D-42AA-8527-70CC9827071F}" destId="{ADC953D7-9E50-47BF-933D-60204B80E8FB}" srcOrd="1" destOrd="0" presId="urn:microsoft.com/office/officeart/2005/8/layout/hChevron3"/>
    <dgm:cxn modelId="{9FF64A0E-9D81-4BF5-BB01-6ED913EDE1EE}" type="presParOf" srcId="{AFF030F6-8D1D-42AA-8527-70CC9827071F}" destId="{B6154193-CFF1-422A-A0B1-99E4EAC26EDE}" srcOrd="2" destOrd="0" presId="urn:microsoft.com/office/officeart/2005/8/layout/hChevron3"/>
    <dgm:cxn modelId="{0F3834A2-5F94-4B5F-9C1E-5513C4C1D738}" type="presParOf" srcId="{AFF030F6-8D1D-42AA-8527-70CC9827071F}" destId="{B0D14E24-9419-4779-91B2-FCCDE3A94F4A}" srcOrd="3" destOrd="0" presId="urn:microsoft.com/office/officeart/2005/8/layout/hChevron3"/>
    <dgm:cxn modelId="{3DA7DECD-8712-4299-97ED-67EB6B7E237B}" type="presParOf" srcId="{AFF030F6-8D1D-42AA-8527-70CC9827071F}" destId="{565F66ED-5189-46DB-A579-BEA28FE6D986}" srcOrd="4" destOrd="0" presId="urn:microsoft.com/office/officeart/2005/8/layout/hChevron3"/>
    <dgm:cxn modelId="{67E88695-91B3-458F-A142-8330CA00AAFF}" type="presParOf" srcId="{AFF030F6-8D1D-42AA-8527-70CC9827071F}" destId="{5E46F59D-5DCE-432B-B3A1-0BD5CF2E763E}" srcOrd="5" destOrd="0" presId="urn:microsoft.com/office/officeart/2005/8/layout/hChevron3"/>
    <dgm:cxn modelId="{A1515735-2F7E-4A2C-8796-7B645125AFBE}" type="presParOf" srcId="{AFF030F6-8D1D-42AA-8527-70CC9827071F}" destId="{4CE1BAFB-AD98-4868-A469-10A5BFCC62FB}" srcOrd="6" destOrd="0" presId="urn:microsoft.com/office/officeart/2005/8/layout/hChevron3"/>
    <dgm:cxn modelId="{82C1705C-5629-4AAB-B763-1E88BA0C3DDD}" type="presParOf" srcId="{AFF030F6-8D1D-42AA-8527-70CC9827071F}" destId="{D4A6FAAB-8048-431A-808C-023578BE8F34}" srcOrd="7" destOrd="0" presId="urn:microsoft.com/office/officeart/2005/8/layout/hChevron3"/>
    <dgm:cxn modelId="{50C3A8AA-CC20-4D74-89D6-D4DDF2D4A96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4F24C2C-5982-48D6-99E8-FF251CC1B9A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D582049-FB99-4084-ADC7-D71F52CFC10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7C71A2D-8EF7-47A6-A571-9BE9D99D0D11}"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59F42717-F17D-4D61-A5C5-FA56491645F8}" type="presOf" srcId="{FE62C0D6-7716-4F07-8A32-C1981493321E}" destId="{E90DA5B7-A9FA-4C23-963F-7930D037E7E4}" srcOrd="0" destOrd="0" presId="urn:microsoft.com/office/officeart/2005/8/layout/hChevron3"/>
    <dgm:cxn modelId="{ACA585CA-91D6-401A-BF3B-5036787544F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D7B148-9D4F-418C-8777-20891170B721}"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B17D2295-CEE0-43C1-84C0-45DB83B40A75}" type="presParOf" srcId="{AFF030F6-8D1D-42AA-8527-70CC9827071F}" destId="{371DF444-DDBC-427E-9FEE-DFE4E6239109}" srcOrd="0" destOrd="0" presId="urn:microsoft.com/office/officeart/2005/8/layout/hChevron3"/>
    <dgm:cxn modelId="{1F22E60F-5A82-4E8D-AB2D-75708A6ED3D1}" type="presParOf" srcId="{AFF030F6-8D1D-42AA-8527-70CC9827071F}" destId="{ADC953D7-9E50-47BF-933D-60204B80E8FB}" srcOrd="1" destOrd="0" presId="urn:microsoft.com/office/officeart/2005/8/layout/hChevron3"/>
    <dgm:cxn modelId="{E51D0881-E052-4524-A0EF-702256CA5F8D}" type="presParOf" srcId="{AFF030F6-8D1D-42AA-8527-70CC9827071F}" destId="{B6154193-CFF1-422A-A0B1-99E4EAC26EDE}" srcOrd="2" destOrd="0" presId="urn:microsoft.com/office/officeart/2005/8/layout/hChevron3"/>
    <dgm:cxn modelId="{8F947622-7BEA-44FF-BE82-1A4FED7244B1}" type="presParOf" srcId="{AFF030F6-8D1D-42AA-8527-70CC9827071F}" destId="{B0D14E24-9419-4779-91B2-FCCDE3A94F4A}" srcOrd="3" destOrd="0" presId="urn:microsoft.com/office/officeart/2005/8/layout/hChevron3"/>
    <dgm:cxn modelId="{68CDA2B9-4960-462B-B9E3-903FF4B1FC64}" type="presParOf" srcId="{AFF030F6-8D1D-42AA-8527-70CC9827071F}" destId="{565F66ED-5189-46DB-A579-BEA28FE6D986}" srcOrd="4" destOrd="0" presId="urn:microsoft.com/office/officeart/2005/8/layout/hChevron3"/>
    <dgm:cxn modelId="{F0FA8685-E658-4F74-8CEC-8B3939A4CAE8}" type="presParOf" srcId="{AFF030F6-8D1D-42AA-8527-70CC9827071F}" destId="{5E46F59D-5DCE-432B-B3A1-0BD5CF2E763E}" srcOrd="5" destOrd="0" presId="urn:microsoft.com/office/officeart/2005/8/layout/hChevron3"/>
    <dgm:cxn modelId="{AB20D11C-E2DC-4F94-BA51-944626D8E76D}" type="presParOf" srcId="{AFF030F6-8D1D-42AA-8527-70CC9827071F}" destId="{4CE1BAFB-AD98-4868-A469-10A5BFCC62FB}" srcOrd="6" destOrd="0" presId="urn:microsoft.com/office/officeart/2005/8/layout/hChevron3"/>
    <dgm:cxn modelId="{555DD6AC-CF48-489A-B5D4-10EC9A547E90}" type="presParOf" srcId="{AFF030F6-8D1D-42AA-8527-70CC9827071F}" destId="{D4A6FAAB-8048-431A-808C-023578BE8F34}" srcOrd="7" destOrd="0" presId="urn:microsoft.com/office/officeart/2005/8/layout/hChevron3"/>
    <dgm:cxn modelId="{7E1D84D1-6093-49A5-B02E-3DE7BA56DAE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E3B56D7-4A28-465A-AEB9-8843CA724790}" type="presOf" srcId="{9E0F2420-2F7C-4BC9-B3B1-41D079D7B9BA}" destId="{B6154193-CFF1-422A-A0B1-99E4EAC26EDE}" srcOrd="0" destOrd="0" presId="urn:microsoft.com/office/officeart/2005/8/layout/hChevron3"/>
    <dgm:cxn modelId="{367ADC31-E45F-4A96-B2CA-2C47033F607C}"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67437F35-B736-433F-8723-39786BEFB16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561A201-0951-4F7B-9EC0-DF57798732C9}"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A2F8ED0-D2FF-4C74-A8E7-2442C309947F}" type="presOf" srcId="{53D53256-A754-4BBD-AA8A-3E51EF6B7332}" destId="{371DF444-DDBC-427E-9FEE-DFE4E6239109}" srcOrd="0" destOrd="0" presId="urn:microsoft.com/office/officeart/2005/8/layout/hChevron3"/>
    <dgm:cxn modelId="{5A79538C-A1EA-4BC5-8911-095C123F803E}" type="presOf" srcId="{11840DCF-704A-4333-851F-70B4FE134E39}" destId="{4CE1BAFB-AD98-4868-A469-10A5BFCC62FB}" srcOrd="0" destOrd="0" presId="urn:microsoft.com/office/officeart/2005/8/layout/hChevron3"/>
    <dgm:cxn modelId="{9B408780-6E62-4555-9B67-D61F5C90273D}" type="presParOf" srcId="{AFF030F6-8D1D-42AA-8527-70CC9827071F}" destId="{371DF444-DDBC-427E-9FEE-DFE4E6239109}" srcOrd="0" destOrd="0" presId="urn:microsoft.com/office/officeart/2005/8/layout/hChevron3"/>
    <dgm:cxn modelId="{910622C5-B50F-487E-8B1B-6CC601B4200D}" type="presParOf" srcId="{AFF030F6-8D1D-42AA-8527-70CC9827071F}" destId="{ADC953D7-9E50-47BF-933D-60204B80E8FB}" srcOrd="1" destOrd="0" presId="urn:microsoft.com/office/officeart/2005/8/layout/hChevron3"/>
    <dgm:cxn modelId="{6AD036B2-DA1A-45D2-9011-6DE255028CA2}" type="presParOf" srcId="{AFF030F6-8D1D-42AA-8527-70CC9827071F}" destId="{B6154193-CFF1-422A-A0B1-99E4EAC26EDE}" srcOrd="2" destOrd="0" presId="urn:microsoft.com/office/officeart/2005/8/layout/hChevron3"/>
    <dgm:cxn modelId="{F1D69596-8315-41EB-B5C7-8FCA31A2C3F8}" type="presParOf" srcId="{AFF030F6-8D1D-42AA-8527-70CC9827071F}" destId="{B0D14E24-9419-4779-91B2-FCCDE3A94F4A}" srcOrd="3" destOrd="0" presId="urn:microsoft.com/office/officeart/2005/8/layout/hChevron3"/>
    <dgm:cxn modelId="{287AE95C-C084-454F-8532-EF010257C943}" type="presParOf" srcId="{AFF030F6-8D1D-42AA-8527-70CC9827071F}" destId="{565F66ED-5189-46DB-A579-BEA28FE6D986}" srcOrd="4" destOrd="0" presId="urn:microsoft.com/office/officeart/2005/8/layout/hChevron3"/>
    <dgm:cxn modelId="{1C48A631-48FC-45EA-A7C0-F8D66704214B}" type="presParOf" srcId="{AFF030F6-8D1D-42AA-8527-70CC9827071F}" destId="{5E46F59D-5DCE-432B-B3A1-0BD5CF2E763E}" srcOrd="5" destOrd="0" presId="urn:microsoft.com/office/officeart/2005/8/layout/hChevron3"/>
    <dgm:cxn modelId="{C8E32D62-C87A-41D4-AE69-9E653627B408}" type="presParOf" srcId="{AFF030F6-8D1D-42AA-8527-70CC9827071F}" destId="{4CE1BAFB-AD98-4868-A469-10A5BFCC62FB}" srcOrd="6" destOrd="0" presId="urn:microsoft.com/office/officeart/2005/8/layout/hChevron3"/>
    <dgm:cxn modelId="{7A7EF296-5AB4-48BB-B94D-0514F77283A8}" type="presParOf" srcId="{AFF030F6-8D1D-42AA-8527-70CC9827071F}" destId="{D4A6FAAB-8048-431A-808C-023578BE8F34}" srcOrd="7" destOrd="0" presId="urn:microsoft.com/office/officeart/2005/8/layout/hChevron3"/>
    <dgm:cxn modelId="{E9E3644A-D9B1-4143-99AA-5F8A539D267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D9DE62C-F44F-415B-8C37-04120DC8B0BA}" type="doc">
      <dgm:prSet loTypeId="urn:microsoft.com/office/officeart/2005/8/layout/process2" loCatId="process" qsTypeId="urn:microsoft.com/office/officeart/2005/8/quickstyle/simple5" qsCatId="simple" csTypeId="urn:microsoft.com/office/officeart/2005/8/colors/accent2_1" csCatId="accent2" phldr="1"/>
      <dgm:spPr/>
      <dgm:t>
        <a:bodyPr/>
        <a:lstStyle/>
        <a:p>
          <a:endParaRPr lang="zh-TW" altLang="en-US"/>
        </a:p>
      </dgm:t>
    </dgm:pt>
    <dgm:pt modelId="{18078FCE-17FE-464B-9CB8-F6897941708B}">
      <dgm:prSet phldrT="[文字]" custT="1"/>
      <dgm:spPr/>
      <dgm:t>
        <a:bodyPr/>
        <a:lstStyle/>
        <a:p>
          <a:r>
            <a:rPr lang="zh-TW" altLang="en-US" sz="2000" b="1" dirty="0" smtClean="0">
              <a:solidFill>
                <a:srgbClr val="FF0000"/>
              </a:solidFill>
            </a:rPr>
            <a:t>借款人</a:t>
          </a:r>
          <a:r>
            <a:rPr lang="zh-TW" altLang="en-US" sz="2000" dirty="0" smtClean="0"/>
            <a:t>在網站輸入簡略資訊</a:t>
          </a:r>
          <a:endParaRPr lang="zh-TW" altLang="en-US" sz="2000" dirty="0"/>
        </a:p>
      </dgm:t>
    </dgm:pt>
    <dgm:pt modelId="{41E926E1-EAFF-4D8E-948A-D40734F363DA}" type="parTrans" cxnId="{FDF93367-9E38-44FB-995D-3BC7EB2FB906}">
      <dgm:prSet/>
      <dgm:spPr/>
      <dgm:t>
        <a:bodyPr/>
        <a:lstStyle/>
        <a:p>
          <a:endParaRPr lang="zh-TW" altLang="en-US" sz="2000"/>
        </a:p>
      </dgm:t>
    </dgm:pt>
    <dgm:pt modelId="{4D2FA534-1BAE-4948-BCB9-954E90CD4220}" type="sibTrans" cxnId="{FDF93367-9E38-44FB-995D-3BC7EB2FB906}">
      <dgm:prSet custT="1"/>
      <dgm:spPr/>
      <dgm:t>
        <a:bodyPr/>
        <a:lstStyle/>
        <a:p>
          <a:endParaRPr lang="zh-TW" altLang="en-US" sz="2000"/>
        </a:p>
      </dgm:t>
    </dgm:pt>
    <dgm:pt modelId="{ADF50960-8F38-4B98-AFAE-3B9C551A7D20}">
      <dgm:prSet phldrT="[文字]" custT="1"/>
      <dgm:spPr/>
      <dgm:t>
        <a:bodyPr/>
        <a:lstStyle/>
        <a:p>
          <a:r>
            <a:rPr lang="en-US" altLang="zh-TW" sz="2000" dirty="0" err="1" smtClean="0"/>
            <a:t>Eguifax</a:t>
          </a:r>
          <a:r>
            <a:rPr lang="zh-TW" altLang="en-US" sz="2000" dirty="0" smtClean="0"/>
            <a:t>公司進行信用調查</a:t>
          </a:r>
          <a:endParaRPr lang="zh-TW" altLang="en-US" sz="2000" dirty="0"/>
        </a:p>
      </dgm:t>
    </dgm:pt>
    <dgm:pt modelId="{C5634776-71A1-4E37-A99C-B4F5FFFB611D}" type="parTrans" cxnId="{557946E0-95FA-4042-A896-84CAC6B0B40D}">
      <dgm:prSet/>
      <dgm:spPr/>
      <dgm:t>
        <a:bodyPr/>
        <a:lstStyle/>
        <a:p>
          <a:endParaRPr lang="zh-TW" altLang="en-US" sz="2000"/>
        </a:p>
      </dgm:t>
    </dgm:pt>
    <dgm:pt modelId="{2A9E520D-0F6F-4F8E-87DD-01CD342F58E3}" type="sibTrans" cxnId="{557946E0-95FA-4042-A896-84CAC6B0B40D}">
      <dgm:prSet custT="1"/>
      <dgm:spPr/>
      <dgm:t>
        <a:bodyPr/>
        <a:lstStyle/>
        <a:p>
          <a:endParaRPr lang="zh-TW" altLang="en-US" sz="2000"/>
        </a:p>
      </dgm:t>
    </dgm:pt>
    <dgm:pt modelId="{72EA3D75-1C57-4EA7-BA85-2179FC302069}">
      <dgm:prSet phldrT="[文字]" custT="1"/>
      <dgm:spPr/>
      <dgm:t>
        <a:bodyPr/>
        <a:lstStyle/>
        <a:p>
          <a:r>
            <a:rPr lang="zh-TW" altLang="en-US" sz="2000" dirty="0" smtClean="0"/>
            <a:t>提示融資利率</a:t>
          </a:r>
          <a:endParaRPr lang="zh-TW" altLang="en-US" sz="2000" dirty="0"/>
        </a:p>
      </dgm:t>
    </dgm:pt>
    <dgm:pt modelId="{B7672C05-348F-4BBF-8372-F822ACE1F640}" type="parTrans" cxnId="{5EB57CF8-4493-4291-A1BB-EDD1AAD32CF2}">
      <dgm:prSet/>
      <dgm:spPr/>
      <dgm:t>
        <a:bodyPr/>
        <a:lstStyle/>
        <a:p>
          <a:endParaRPr lang="zh-TW" altLang="en-US" sz="2000"/>
        </a:p>
      </dgm:t>
    </dgm:pt>
    <dgm:pt modelId="{E54C8CE5-B7A6-497B-8DA7-A7D40EE21AA7}" type="sibTrans" cxnId="{5EB57CF8-4493-4291-A1BB-EDD1AAD32CF2}">
      <dgm:prSet custT="1"/>
      <dgm:spPr/>
      <dgm:t>
        <a:bodyPr/>
        <a:lstStyle/>
        <a:p>
          <a:endParaRPr lang="zh-TW" altLang="en-US" sz="2000"/>
        </a:p>
      </dgm:t>
    </dgm:pt>
    <dgm:pt modelId="{8DABAC90-74BC-419B-B67F-96026F43F6CF}">
      <dgm:prSet custT="1"/>
      <dgm:spPr/>
      <dgm:t>
        <a:bodyPr/>
        <a:lstStyle/>
        <a:p>
          <a:r>
            <a:rPr lang="zh-TW" altLang="en-US" sz="2000" dirty="0" smtClean="0"/>
            <a:t>借款人再輸入詳細資訊申請</a:t>
          </a:r>
          <a:endParaRPr lang="zh-TW" altLang="en-US" sz="2000" dirty="0"/>
        </a:p>
      </dgm:t>
    </dgm:pt>
    <dgm:pt modelId="{19C0A6B6-973D-4099-A3AA-D5351630A410}" type="parTrans" cxnId="{5002D0CD-C3F8-44AD-A513-8208BC0DB60D}">
      <dgm:prSet/>
      <dgm:spPr/>
      <dgm:t>
        <a:bodyPr/>
        <a:lstStyle/>
        <a:p>
          <a:endParaRPr lang="zh-TW" altLang="en-US" sz="2000"/>
        </a:p>
      </dgm:t>
    </dgm:pt>
    <dgm:pt modelId="{D27C8AB7-5A9A-4229-AEEB-C34F958668D0}" type="sibTrans" cxnId="{5002D0CD-C3F8-44AD-A513-8208BC0DB60D}">
      <dgm:prSet custT="1"/>
      <dgm:spPr/>
      <dgm:t>
        <a:bodyPr/>
        <a:lstStyle/>
        <a:p>
          <a:endParaRPr lang="zh-TW" altLang="en-US" sz="2000"/>
        </a:p>
      </dgm:t>
    </dgm:pt>
    <dgm:pt modelId="{51A077E4-7AB9-4D76-A474-0AD74B66BA0B}">
      <dgm:prSet custT="1"/>
      <dgm:spPr/>
      <dgm:t>
        <a:bodyPr/>
        <a:lstStyle/>
        <a:p>
          <a:r>
            <a:rPr lang="en-US" altLang="zh-TW" sz="2000" dirty="0" err="1" smtClean="0"/>
            <a:t>Zopa</a:t>
          </a:r>
          <a:r>
            <a:rPr lang="zh-TW" altLang="en-US" sz="2000" dirty="0" smtClean="0"/>
            <a:t>進行授信審查</a:t>
          </a:r>
          <a:r>
            <a:rPr lang="en-US" altLang="zh-TW" sz="2000" dirty="0" smtClean="0"/>
            <a:t>,2</a:t>
          </a:r>
          <a:r>
            <a:rPr lang="zh-TW" altLang="en-US" sz="2000" dirty="0" smtClean="0"/>
            <a:t>日通知</a:t>
          </a:r>
          <a:endParaRPr lang="zh-TW" altLang="en-US" sz="2000" dirty="0"/>
        </a:p>
      </dgm:t>
    </dgm:pt>
    <dgm:pt modelId="{2EC0B327-4B69-45BE-8C70-A4037BDA45CA}" type="parTrans" cxnId="{A49CF03E-D23E-471B-BE11-7DCDFFCEA401}">
      <dgm:prSet/>
      <dgm:spPr/>
      <dgm:t>
        <a:bodyPr/>
        <a:lstStyle/>
        <a:p>
          <a:endParaRPr lang="zh-TW" altLang="en-US" sz="2000"/>
        </a:p>
      </dgm:t>
    </dgm:pt>
    <dgm:pt modelId="{627633FC-652C-49ED-A27B-44BFA8CCFB32}" type="sibTrans" cxnId="{A49CF03E-D23E-471B-BE11-7DCDFFCEA401}">
      <dgm:prSet custT="1"/>
      <dgm:spPr/>
      <dgm:t>
        <a:bodyPr/>
        <a:lstStyle/>
        <a:p>
          <a:endParaRPr lang="zh-TW" altLang="en-US" sz="2000"/>
        </a:p>
      </dgm:t>
    </dgm:pt>
    <dgm:pt modelId="{6088DBA2-9236-48C3-9D2C-A746D31F56F3}">
      <dgm:prSet custT="1"/>
      <dgm:spPr/>
      <dgm:t>
        <a:bodyPr/>
        <a:lstStyle/>
        <a:p>
          <a:r>
            <a:rPr lang="zh-TW" altLang="en-US" sz="2000" dirty="0" smtClean="0"/>
            <a:t>申請人同意利率</a:t>
          </a:r>
          <a:endParaRPr lang="zh-TW" altLang="en-US" sz="2000" dirty="0"/>
        </a:p>
      </dgm:t>
    </dgm:pt>
    <dgm:pt modelId="{E50D6A86-9C7C-48D1-A4AA-6FFEFE308C11}" type="parTrans" cxnId="{BC036BFC-CA05-438B-AB78-42799D36CD4D}">
      <dgm:prSet/>
      <dgm:spPr/>
      <dgm:t>
        <a:bodyPr/>
        <a:lstStyle/>
        <a:p>
          <a:endParaRPr lang="zh-TW" altLang="en-US" sz="2000"/>
        </a:p>
      </dgm:t>
    </dgm:pt>
    <dgm:pt modelId="{5B956CA8-404A-4CFA-9A16-204D47D5CE0A}" type="sibTrans" cxnId="{BC036BFC-CA05-438B-AB78-42799D36CD4D}">
      <dgm:prSet custT="1"/>
      <dgm:spPr/>
      <dgm:t>
        <a:bodyPr/>
        <a:lstStyle/>
        <a:p>
          <a:endParaRPr lang="zh-TW" altLang="en-US" sz="2000"/>
        </a:p>
      </dgm:t>
    </dgm:pt>
    <dgm:pt modelId="{AD8FE4C8-757B-4E18-9FA6-78E324FC0540}">
      <dgm:prSet custT="1"/>
      <dgm:spPr/>
      <dgm:t>
        <a:bodyPr/>
        <a:lstStyle/>
        <a:p>
          <a:r>
            <a:rPr lang="zh-TW" altLang="en-US" sz="2000" dirty="0" smtClean="0"/>
            <a:t>貸予資金</a:t>
          </a:r>
          <a:endParaRPr lang="zh-TW" altLang="en-US" sz="2000" dirty="0"/>
        </a:p>
      </dgm:t>
    </dgm:pt>
    <dgm:pt modelId="{EA388E2B-7173-4A83-BB9D-E3503A271F7A}" type="parTrans" cxnId="{1E92D278-67F3-4546-86B7-BE35AC2F8D7A}">
      <dgm:prSet/>
      <dgm:spPr/>
      <dgm:t>
        <a:bodyPr/>
        <a:lstStyle/>
        <a:p>
          <a:endParaRPr lang="zh-TW" altLang="en-US" sz="2000"/>
        </a:p>
      </dgm:t>
    </dgm:pt>
    <dgm:pt modelId="{DEFDF89D-7DB7-4C16-A89C-F0D41A94F5AB}" type="sibTrans" cxnId="{1E92D278-67F3-4546-86B7-BE35AC2F8D7A}">
      <dgm:prSet/>
      <dgm:spPr/>
      <dgm:t>
        <a:bodyPr/>
        <a:lstStyle/>
        <a:p>
          <a:endParaRPr lang="zh-TW" altLang="en-US" sz="2000"/>
        </a:p>
      </dgm:t>
    </dgm:pt>
    <dgm:pt modelId="{8F91316E-B37C-4332-82EB-2932C0FBFE45}" type="pres">
      <dgm:prSet presAssocID="{ED9DE62C-F44F-415B-8C37-04120DC8B0BA}" presName="linearFlow" presStyleCnt="0">
        <dgm:presLayoutVars>
          <dgm:resizeHandles val="exact"/>
        </dgm:presLayoutVars>
      </dgm:prSet>
      <dgm:spPr/>
      <dgm:t>
        <a:bodyPr/>
        <a:lstStyle/>
        <a:p>
          <a:endParaRPr lang="zh-TW" altLang="en-US"/>
        </a:p>
      </dgm:t>
    </dgm:pt>
    <dgm:pt modelId="{31BDFC74-0285-4DC3-B376-54ED6740D278}" type="pres">
      <dgm:prSet presAssocID="{18078FCE-17FE-464B-9CB8-F6897941708B}" presName="node" presStyleLbl="node1" presStyleIdx="0" presStyleCnt="7" custScaleX="218115" custScaleY="103512">
        <dgm:presLayoutVars>
          <dgm:bulletEnabled val="1"/>
        </dgm:presLayoutVars>
      </dgm:prSet>
      <dgm:spPr/>
      <dgm:t>
        <a:bodyPr/>
        <a:lstStyle/>
        <a:p>
          <a:endParaRPr lang="zh-TW" altLang="en-US"/>
        </a:p>
      </dgm:t>
    </dgm:pt>
    <dgm:pt modelId="{EF6F0FC5-CDBD-4FE4-B5E9-8EB2A1A956B5}" type="pres">
      <dgm:prSet presAssocID="{4D2FA534-1BAE-4948-BCB9-954E90CD4220}" presName="sibTrans" presStyleLbl="sibTrans2D1" presStyleIdx="0" presStyleCnt="6"/>
      <dgm:spPr/>
      <dgm:t>
        <a:bodyPr/>
        <a:lstStyle/>
        <a:p>
          <a:endParaRPr lang="zh-TW" altLang="en-US"/>
        </a:p>
      </dgm:t>
    </dgm:pt>
    <dgm:pt modelId="{D9C8085E-BA13-4927-87E9-BD3908151E42}" type="pres">
      <dgm:prSet presAssocID="{4D2FA534-1BAE-4948-BCB9-954E90CD4220}" presName="connectorText" presStyleLbl="sibTrans2D1" presStyleIdx="0" presStyleCnt="6"/>
      <dgm:spPr/>
      <dgm:t>
        <a:bodyPr/>
        <a:lstStyle/>
        <a:p>
          <a:endParaRPr lang="zh-TW" altLang="en-US"/>
        </a:p>
      </dgm:t>
    </dgm:pt>
    <dgm:pt modelId="{E0E019A5-8919-4E88-B622-5425FDC195EB}" type="pres">
      <dgm:prSet presAssocID="{ADF50960-8F38-4B98-AFAE-3B9C551A7D20}" presName="node" presStyleLbl="node1" presStyleIdx="1" presStyleCnt="7" custScaleX="218920" custScaleY="103894">
        <dgm:presLayoutVars>
          <dgm:bulletEnabled val="1"/>
        </dgm:presLayoutVars>
      </dgm:prSet>
      <dgm:spPr/>
      <dgm:t>
        <a:bodyPr/>
        <a:lstStyle/>
        <a:p>
          <a:endParaRPr lang="zh-TW" altLang="en-US"/>
        </a:p>
      </dgm:t>
    </dgm:pt>
    <dgm:pt modelId="{1015DDC0-7F76-40FB-AEF1-D4B096B69BC5}" type="pres">
      <dgm:prSet presAssocID="{2A9E520D-0F6F-4F8E-87DD-01CD342F58E3}" presName="sibTrans" presStyleLbl="sibTrans2D1" presStyleIdx="1" presStyleCnt="6"/>
      <dgm:spPr/>
      <dgm:t>
        <a:bodyPr/>
        <a:lstStyle/>
        <a:p>
          <a:endParaRPr lang="zh-TW" altLang="en-US"/>
        </a:p>
      </dgm:t>
    </dgm:pt>
    <dgm:pt modelId="{38976859-414E-4CE7-9D75-E2CCFAD0C956}" type="pres">
      <dgm:prSet presAssocID="{2A9E520D-0F6F-4F8E-87DD-01CD342F58E3}" presName="connectorText" presStyleLbl="sibTrans2D1" presStyleIdx="1" presStyleCnt="6"/>
      <dgm:spPr/>
      <dgm:t>
        <a:bodyPr/>
        <a:lstStyle/>
        <a:p>
          <a:endParaRPr lang="zh-TW" altLang="en-US"/>
        </a:p>
      </dgm:t>
    </dgm:pt>
    <dgm:pt modelId="{E08FFCE5-CC17-4FB6-B9AC-236684F2279C}" type="pres">
      <dgm:prSet presAssocID="{72EA3D75-1C57-4EA7-BA85-2179FC302069}" presName="node" presStyleLbl="node1" presStyleIdx="2" presStyleCnt="7" custScaleX="220003" custScaleY="104408">
        <dgm:presLayoutVars>
          <dgm:bulletEnabled val="1"/>
        </dgm:presLayoutVars>
      </dgm:prSet>
      <dgm:spPr/>
      <dgm:t>
        <a:bodyPr/>
        <a:lstStyle/>
        <a:p>
          <a:endParaRPr lang="zh-TW" altLang="en-US"/>
        </a:p>
      </dgm:t>
    </dgm:pt>
    <dgm:pt modelId="{C515B10F-3415-4EDB-B443-3D522E3AAC65}" type="pres">
      <dgm:prSet presAssocID="{E54C8CE5-B7A6-497B-8DA7-A7D40EE21AA7}" presName="sibTrans" presStyleLbl="sibTrans2D1" presStyleIdx="2" presStyleCnt="6"/>
      <dgm:spPr/>
      <dgm:t>
        <a:bodyPr/>
        <a:lstStyle/>
        <a:p>
          <a:endParaRPr lang="zh-TW" altLang="en-US"/>
        </a:p>
      </dgm:t>
    </dgm:pt>
    <dgm:pt modelId="{1F36A397-9413-44E8-BACA-F68E659059C9}" type="pres">
      <dgm:prSet presAssocID="{E54C8CE5-B7A6-497B-8DA7-A7D40EE21AA7}" presName="connectorText" presStyleLbl="sibTrans2D1" presStyleIdx="2" presStyleCnt="6"/>
      <dgm:spPr/>
      <dgm:t>
        <a:bodyPr/>
        <a:lstStyle/>
        <a:p>
          <a:endParaRPr lang="zh-TW" altLang="en-US"/>
        </a:p>
      </dgm:t>
    </dgm:pt>
    <dgm:pt modelId="{A14F8991-504C-4B5D-AD23-BAC09CB1102C}" type="pres">
      <dgm:prSet presAssocID="{8DABAC90-74BC-419B-B67F-96026F43F6CF}" presName="node" presStyleLbl="node1" presStyleIdx="3" presStyleCnt="7" custScaleX="221096" custScaleY="104927">
        <dgm:presLayoutVars>
          <dgm:bulletEnabled val="1"/>
        </dgm:presLayoutVars>
      </dgm:prSet>
      <dgm:spPr/>
      <dgm:t>
        <a:bodyPr/>
        <a:lstStyle/>
        <a:p>
          <a:endParaRPr lang="zh-TW" altLang="en-US"/>
        </a:p>
      </dgm:t>
    </dgm:pt>
    <dgm:pt modelId="{F0947C82-AA16-4D67-BA5E-1A2D9B4D1E10}" type="pres">
      <dgm:prSet presAssocID="{D27C8AB7-5A9A-4229-AEEB-C34F958668D0}" presName="sibTrans" presStyleLbl="sibTrans2D1" presStyleIdx="3" presStyleCnt="6"/>
      <dgm:spPr/>
      <dgm:t>
        <a:bodyPr/>
        <a:lstStyle/>
        <a:p>
          <a:endParaRPr lang="zh-TW" altLang="en-US"/>
        </a:p>
      </dgm:t>
    </dgm:pt>
    <dgm:pt modelId="{278A779D-76DF-4E26-9F17-024F49894660}" type="pres">
      <dgm:prSet presAssocID="{D27C8AB7-5A9A-4229-AEEB-C34F958668D0}" presName="connectorText" presStyleLbl="sibTrans2D1" presStyleIdx="3" presStyleCnt="6"/>
      <dgm:spPr/>
      <dgm:t>
        <a:bodyPr/>
        <a:lstStyle/>
        <a:p>
          <a:endParaRPr lang="zh-TW" altLang="en-US"/>
        </a:p>
      </dgm:t>
    </dgm:pt>
    <dgm:pt modelId="{16C55D5F-64E7-4E9A-9573-C0C116807A30}" type="pres">
      <dgm:prSet presAssocID="{51A077E4-7AB9-4D76-A474-0AD74B66BA0B}" presName="node" presStyleLbl="node1" presStyleIdx="4" presStyleCnt="7" custScaleX="222200" custScaleY="105451">
        <dgm:presLayoutVars>
          <dgm:bulletEnabled val="1"/>
        </dgm:presLayoutVars>
      </dgm:prSet>
      <dgm:spPr/>
      <dgm:t>
        <a:bodyPr/>
        <a:lstStyle/>
        <a:p>
          <a:endParaRPr lang="zh-TW" altLang="en-US"/>
        </a:p>
      </dgm:t>
    </dgm:pt>
    <dgm:pt modelId="{BB5509B4-ACDC-4C15-95FC-B24171F94A7F}" type="pres">
      <dgm:prSet presAssocID="{627633FC-652C-49ED-A27B-44BFA8CCFB32}" presName="sibTrans" presStyleLbl="sibTrans2D1" presStyleIdx="4" presStyleCnt="6"/>
      <dgm:spPr/>
      <dgm:t>
        <a:bodyPr/>
        <a:lstStyle/>
        <a:p>
          <a:endParaRPr lang="zh-TW" altLang="en-US"/>
        </a:p>
      </dgm:t>
    </dgm:pt>
    <dgm:pt modelId="{4D74B76C-9517-48A0-A449-570E38349466}" type="pres">
      <dgm:prSet presAssocID="{627633FC-652C-49ED-A27B-44BFA8CCFB32}" presName="connectorText" presStyleLbl="sibTrans2D1" presStyleIdx="4" presStyleCnt="6"/>
      <dgm:spPr/>
      <dgm:t>
        <a:bodyPr/>
        <a:lstStyle/>
        <a:p>
          <a:endParaRPr lang="zh-TW" altLang="en-US"/>
        </a:p>
      </dgm:t>
    </dgm:pt>
    <dgm:pt modelId="{2DAB933A-C66F-4167-AB2A-5A1799C3DD80}" type="pres">
      <dgm:prSet presAssocID="{6088DBA2-9236-48C3-9D2C-A746D31F56F3}" presName="node" presStyleLbl="node1" presStyleIdx="5" presStyleCnt="7" custScaleX="223596" custScaleY="106113">
        <dgm:presLayoutVars>
          <dgm:bulletEnabled val="1"/>
        </dgm:presLayoutVars>
      </dgm:prSet>
      <dgm:spPr/>
      <dgm:t>
        <a:bodyPr/>
        <a:lstStyle/>
        <a:p>
          <a:endParaRPr lang="zh-TW" altLang="en-US"/>
        </a:p>
      </dgm:t>
    </dgm:pt>
    <dgm:pt modelId="{C526ADEF-054E-414E-BBF5-4063C6EF4542}" type="pres">
      <dgm:prSet presAssocID="{5B956CA8-404A-4CFA-9A16-204D47D5CE0A}" presName="sibTrans" presStyleLbl="sibTrans2D1" presStyleIdx="5" presStyleCnt="6"/>
      <dgm:spPr/>
      <dgm:t>
        <a:bodyPr/>
        <a:lstStyle/>
        <a:p>
          <a:endParaRPr lang="zh-TW" altLang="en-US"/>
        </a:p>
      </dgm:t>
    </dgm:pt>
    <dgm:pt modelId="{364F07A2-0D78-4BA3-ACEB-6EF46F52CBDF}" type="pres">
      <dgm:prSet presAssocID="{5B956CA8-404A-4CFA-9A16-204D47D5CE0A}" presName="connectorText" presStyleLbl="sibTrans2D1" presStyleIdx="5" presStyleCnt="6"/>
      <dgm:spPr/>
      <dgm:t>
        <a:bodyPr/>
        <a:lstStyle/>
        <a:p>
          <a:endParaRPr lang="zh-TW" altLang="en-US"/>
        </a:p>
      </dgm:t>
    </dgm:pt>
    <dgm:pt modelId="{C94AE0A0-EE3D-4B07-AD09-845D07AE3141}" type="pres">
      <dgm:prSet presAssocID="{AD8FE4C8-757B-4E18-9FA6-78E324FC0540}" presName="node" presStyleLbl="node1" presStyleIdx="6" presStyleCnt="7" custScaleX="225009" custScaleY="106784">
        <dgm:presLayoutVars>
          <dgm:bulletEnabled val="1"/>
        </dgm:presLayoutVars>
      </dgm:prSet>
      <dgm:spPr/>
      <dgm:t>
        <a:bodyPr/>
        <a:lstStyle/>
        <a:p>
          <a:endParaRPr lang="zh-TW" altLang="en-US"/>
        </a:p>
      </dgm:t>
    </dgm:pt>
  </dgm:ptLst>
  <dgm:cxnLst>
    <dgm:cxn modelId="{693B8A14-342F-4B27-BF59-A798B4B55684}" type="presOf" srcId="{AD8FE4C8-757B-4E18-9FA6-78E324FC0540}" destId="{C94AE0A0-EE3D-4B07-AD09-845D07AE3141}" srcOrd="0" destOrd="0" presId="urn:microsoft.com/office/officeart/2005/8/layout/process2"/>
    <dgm:cxn modelId="{16BA15CD-D5F6-497B-A2E2-385EEFCF49CC}" type="presOf" srcId="{2A9E520D-0F6F-4F8E-87DD-01CD342F58E3}" destId="{1015DDC0-7F76-40FB-AEF1-D4B096B69BC5}" srcOrd="0" destOrd="0" presId="urn:microsoft.com/office/officeart/2005/8/layout/process2"/>
    <dgm:cxn modelId="{1E92D278-67F3-4546-86B7-BE35AC2F8D7A}" srcId="{ED9DE62C-F44F-415B-8C37-04120DC8B0BA}" destId="{AD8FE4C8-757B-4E18-9FA6-78E324FC0540}" srcOrd="6" destOrd="0" parTransId="{EA388E2B-7173-4A83-BB9D-E3503A271F7A}" sibTransId="{DEFDF89D-7DB7-4C16-A89C-F0D41A94F5AB}"/>
    <dgm:cxn modelId="{2FB00399-8005-495B-86F6-E171EDFCA7F7}" type="presOf" srcId="{5B956CA8-404A-4CFA-9A16-204D47D5CE0A}" destId="{C526ADEF-054E-414E-BBF5-4063C6EF4542}" srcOrd="0" destOrd="0" presId="urn:microsoft.com/office/officeart/2005/8/layout/process2"/>
    <dgm:cxn modelId="{0CF1ED52-8398-4F91-A188-24D31906C116}" type="presOf" srcId="{627633FC-652C-49ED-A27B-44BFA8CCFB32}" destId="{BB5509B4-ACDC-4C15-95FC-B24171F94A7F}" srcOrd="0" destOrd="0" presId="urn:microsoft.com/office/officeart/2005/8/layout/process2"/>
    <dgm:cxn modelId="{BEF490BE-1AF3-42C8-8249-3B036C6E956F}" type="presOf" srcId="{E54C8CE5-B7A6-497B-8DA7-A7D40EE21AA7}" destId="{1F36A397-9413-44E8-BACA-F68E659059C9}" srcOrd="1" destOrd="0" presId="urn:microsoft.com/office/officeart/2005/8/layout/process2"/>
    <dgm:cxn modelId="{269FCE54-F65C-4380-A378-07D2B798E997}" type="presOf" srcId="{E54C8CE5-B7A6-497B-8DA7-A7D40EE21AA7}" destId="{C515B10F-3415-4EDB-B443-3D522E3AAC65}" srcOrd="0" destOrd="0" presId="urn:microsoft.com/office/officeart/2005/8/layout/process2"/>
    <dgm:cxn modelId="{FDF93367-9E38-44FB-995D-3BC7EB2FB906}" srcId="{ED9DE62C-F44F-415B-8C37-04120DC8B0BA}" destId="{18078FCE-17FE-464B-9CB8-F6897941708B}" srcOrd="0" destOrd="0" parTransId="{41E926E1-EAFF-4D8E-948A-D40734F363DA}" sibTransId="{4D2FA534-1BAE-4948-BCB9-954E90CD4220}"/>
    <dgm:cxn modelId="{0F32DD99-4041-4BF6-A5B2-5B06BB50631F}" type="presOf" srcId="{D27C8AB7-5A9A-4229-AEEB-C34F958668D0}" destId="{278A779D-76DF-4E26-9F17-024F49894660}" srcOrd="1" destOrd="0" presId="urn:microsoft.com/office/officeart/2005/8/layout/process2"/>
    <dgm:cxn modelId="{BA58C31C-A2B4-4D3A-A6DD-448578C61C8E}" type="presOf" srcId="{72EA3D75-1C57-4EA7-BA85-2179FC302069}" destId="{E08FFCE5-CC17-4FB6-B9AC-236684F2279C}" srcOrd="0" destOrd="0" presId="urn:microsoft.com/office/officeart/2005/8/layout/process2"/>
    <dgm:cxn modelId="{2BD18A5D-B27A-4CE2-9880-8D1CBA774C20}" type="presOf" srcId="{8DABAC90-74BC-419B-B67F-96026F43F6CF}" destId="{A14F8991-504C-4B5D-AD23-BAC09CB1102C}" srcOrd="0" destOrd="0" presId="urn:microsoft.com/office/officeart/2005/8/layout/process2"/>
    <dgm:cxn modelId="{C408B4E3-332C-4E0C-8D58-A80132F7DC20}" type="presOf" srcId="{D27C8AB7-5A9A-4229-AEEB-C34F958668D0}" destId="{F0947C82-AA16-4D67-BA5E-1A2D9B4D1E10}" srcOrd="0" destOrd="0" presId="urn:microsoft.com/office/officeart/2005/8/layout/process2"/>
    <dgm:cxn modelId="{BC036BFC-CA05-438B-AB78-42799D36CD4D}" srcId="{ED9DE62C-F44F-415B-8C37-04120DC8B0BA}" destId="{6088DBA2-9236-48C3-9D2C-A746D31F56F3}" srcOrd="5" destOrd="0" parTransId="{E50D6A86-9C7C-48D1-A4AA-6FFEFE308C11}" sibTransId="{5B956CA8-404A-4CFA-9A16-204D47D5CE0A}"/>
    <dgm:cxn modelId="{2355E392-1742-4C4E-BEBD-36708F98505B}" type="presOf" srcId="{51A077E4-7AB9-4D76-A474-0AD74B66BA0B}" destId="{16C55D5F-64E7-4E9A-9573-C0C116807A30}" srcOrd="0" destOrd="0" presId="urn:microsoft.com/office/officeart/2005/8/layout/process2"/>
    <dgm:cxn modelId="{A49CF03E-D23E-471B-BE11-7DCDFFCEA401}" srcId="{ED9DE62C-F44F-415B-8C37-04120DC8B0BA}" destId="{51A077E4-7AB9-4D76-A474-0AD74B66BA0B}" srcOrd="4" destOrd="0" parTransId="{2EC0B327-4B69-45BE-8C70-A4037BDA45CA}" sibTransId="{627633FC-652C-49ED-A27B-44BFA8CCFB32}"/>
    <dgm:cxn modelId="{6EC58A25-4D5D-48DF-95DC-5E562FCE0A7D}" type="presOf" srcId="{627633FC-652C-49ED-A27B-44BFA8CCFB32}" destId="{4D74B76C-9517-48A0-A449-570E38349466}" srcOrd="1" destOrd="0" presId="urn:microsoft.com/office/officeart/2005/8/layout/process2"/>
    <dgm:cxn modelId="{77870531-507C-40E3-9E5B-73637C8699E8}" type="presOf" srcId="{4D2FA534-1BAE-4948-BCB9-954E90CD4220}" destId="{D9C8085E-BA13-4927-87E9-BD3908151E42}" srcOrd="1" destOrd="0" presId="urn:microsoft.com/office/officeart/2005/8/layout/process2"/>
    <dgm:cxn modelId="{5EB57CF8-4493-4291-A1BB-EDD1AAD32CF2}" srcId="{ED9DE62C-F44F-415B-8C37-04120DC8B0BA}" destId="{72EA3D75-1C57-4EA7-BA85-2179FC302069}" srcOrd="2" destOrd="0" parTransId="{B7672C05-348F-4BBF-8372-F822ACE1F640}" sibTransId="{E54C8CE5-B7A6-497B-8DA7-A7D40EE21AA7}"/>
    <dgm:cxn modelId="{5002D0CD-C3F8-44AD-A513-8208BC0DB60D}" srcId="{ED9DE62C-F44F-415B-8C37-04120DC8B0BA}" destId="{8DABAC90-74BC-419B-B67F-96026F43F6CF}" srcOrd="3" destOrd="0" parTransId="{19C0A6B6-973D-4099-A3AA-D5351630A410}" sibTransId="{D27C8AB7-5A9A-4229-AEEB-C34F958668D0}"/>
    <dgm:cxn modelId="{557946E0-95FA-4042-A896-84CAC6B0B40D}" srcId="{ED9DE62C-F44F-415B-8C37-04120DC8B0BA}" destId="{ADF50960-8F38-4B98-AFAE-3B9C551A7D20}" srcOrd="1" destOrd="0" parTransId="{C5634776-71A1-4E37-A99C-B4F5FFFB611D}" sibTransId="{2A9E520D-0F6F-4F8E-87DD-01CD342F58E3}"/>
    <dgm:cxn modelId="{BBE3BCD3-7DBC-4668-9D35-EF0806B4AF69}" type="presOf" srcId="{5B956CA8-404A-4CFA-9A16-204D47D5CE0A}" destId="{364F07A2-0D78-4BA3-ACEB-6EF46F52CBDF}" srcOrd="1" destOrd="0" presId="urn:microsoft.com/office/officeart/2005/8/layout/process2"/>
    <dgm:cxn modelId="{A1FAB77B-9F44-40BC-832D-C145B316A3BA}" type="presOf" srcId="{2A9E520D-0F6F-4F8E-87DD-01CD342F58E3}" destId="{38976859-414E-4CE7-9D75-E2CCFAD0C956}" srcOrd="1" destOrd="0" presId="urn:microsoft.com/office/officeart/2005/8/layout/process2"/>
    <dgm:cxn modelId="{99CCC105-7BE6-42B7-AF5A-1CBEFD799321}" type="presOf" srcId="{4D2FA534-1BAE-4948-BCB9-954E90CD4220}" destId="{EF6F0FC5-CDBD-4FE4-B5E9-8EB2A1A956B5}" srcOrd="0" destOrd="0" presId="urn:microsoft.com/office/officeart/2005/8/layout/process2"/>
    <dgm:cxn modelId="{72C0B469-826F-438B-B71E-26B25085C7AE}" type="presOf" srcId="{6088DBA2-9236-48C3-9D2C-A746D31F56F3}" destId="{2DAB933A-C66F-4167-AB2A-5A1799C3DD80}" srcOrd="0" destOrd="0" presId="urn:microsoft.com/office/officeart/2005/8/layout/process2"/>
    <dgm:cxn modelId="{5F4FD2A5-960F-4ABC-B5B1-732B1433F2B7}" type="presOf" srcId="{ADF50960-8F38-4B98-AFAE-3B9C551A7D20}" destId="{E0E019A5-8919-4E88-B622-5425FDC195EB}" srcOrd="0" destOrd="0" presId="urn:microsoft.com/office/officeart/2005/8/layout/process2"/>
    <dgm:cxn modelId="{CCAE68C0-69BB-4641-9ADA-D369FE8BFAB8}" type="presOf" srcId="{18078FCE-17FE-464B-9CB8-F6897941708B}" destId="{31BDFC74-0285-4DC3-B376-54ED6740D278}" srcOrd="0" destOrd="0" presId="urn:microsoft.com/office/officeart/2005/8/layout/process2"/>
    <dgm:cxn modelId="{C1E36797-3E3A-4A18-AE09-F8FB9EC9D49E}" type="presOf" srcId="{ED9DE62C-F44F-415B-8C37-04120DC8B0BA}" destId="{8F91316E-B37C-4332-82EB-2932C0FBFE45}" srcOrd="0" destOrd="0" presId="urn:microsoft.com/office/officeart/2005/8/layout/process2"/>
    <dgm:cxn modelId="{F7191787-5FDD-41FA-B7D3-E31162ED6809}" type="presParOf" srcId="{8F91316E-B37C-4332-82EB-2932C0FBFE45}" destId="{31BDFC74-0285-4DC3-B376-54ED6740D278}" srcOrd="0" destOrd="0" presId="urn:microsoft.com/office/officeart/2005/8/layout/process2"/>
    <dgm:cxn modelId="{F2F77E1D-FEC4-4046-8C27-B10EB8491997}" type="presParOf" srcId="{8F91316E-B37C-4332-82EB-2932C0FBFE45}" destId="{EF6F0FC5-CDBD-4FE4-B5E9-8EB2A1A956B5}" srcOrd="1" destOrd="0" presId="urn:microsoft.com/office/officeart/2005/8/layout/process2"/>
    <dgm:cxn modelId="{E6FCC9A0-C7B2-4415-90BB-582E37E53124}" type="presParOf" srcId="{EF6F0FC5-CDBD-4FE4-B5E9-8EB2A1A956B5}" destId="{D9C8085E-BA13-4927-87E9-BD3908151E42}" srcOrd="0" destOrd="0" presId="urn:microsoft.com/office/officeart/2005/8/layout/process2"/>
    <dgm:cxn modelId="{F95A3CF2-6946-4107-A54B-990E1868C1C7}" type="presParOf" srcId="{8F91316E-B37C-4332-82EB-2932C0FBFE45}" destId="{E0E019A5-8919-4E88-B622-5425FDC195EB}" srcOrd="2" destOrd="0" presId="urn:microsoft.com/office/officeart/2005/8/layout/process2"/>
    <dgm:cxn modelId="{84ECBDF7-02D7-4E6B-ADE2-E6E275736FA1}" type="presParOf" srcId="{8F91316E-B37C-4332-82EB-2932C0FBFE45}" destId="{1015DDC0-7F76-40FB-AEF1-D4B096B69BC5}" srcOrd="3" destOrd="0" presId="urn:microsoft.com/office/officeart/2005/8/layout/process2"/>
    <dgm:cxn modelId="{F7EE6137-4FA9-48CE-A405-7D120F9A0973}" type="presParOf" srcId="{1015DDC0-7F76-40FB-AEF1-D4B096B69BC5}" destId="{38976859-414E-4CE7-9D75-E2CCFAD0C956}" srcOrd="0" destOrd="0" presId="urn:microsoft.com/office/officeart/2005/8/layout/process2"/>
    <dgm:cxn modelId="{360F9EFD-3A00-45EA-8569-3EC30E494267}" type="presParOf" srcId="{8F91316E-B37C-4332-82EB-2932C0FBFE45}" destId="{E08FFCE5-CC17-4FB6-B9AC-236684F2279C}" srcOrd="4" destOrd="0" presId="urn:microsoft.com/office/officeart/2005/8/layout/process2"/>
    <dgm:cxn modelId="{DFB247D2-6DE6-4F1D-8655-CAB0E57AA405}" type="presParOf" srcId="{8F91316E-B37C-4332-82EB-2932C0FBFE45}" destId="{C515B10F-3415-4EDB-B443-3D522E3AAC65}" srcOrd="5" destOrd="0" presId="urn:microsoft.com/office/officeart/2005/8/layout/process2"/>
    <dgm:cxn modelId="{F9EFE598-7736-4CF3-97BB-58DC0C05F9ED}" type="presParOf" srcId="{C515B10F-3415-4EDB-B443-3D522E3AAC65}" destId="{1F36A397-9413-44E8-BACA-F68E659059C9}" srcOrd="0" destOrd="0" presId="urn:microsoft.com/office/officeart/2005/8/layout/process2"/>
    <dgm:cxn modelId="{7C7BD4F6-1E1C-4EED-B7F8-DC1D4D1C1A51}" type="presParOf" srcId="{8F91316E-B37C-4332-82EB-2932C0FBFE45}" destId="{A14F8991-504C-4B5D-AD23-BAC09CB1102C}" srcOrd="6" destOrd="0" presId="urn:microsoft.com/office/officeart/2005/8/layout/process2"/>
    <dgm:cxn modelId="{812BC76C-51DA-4CBA-B7D4-BE191BF19B41}" type="presParOf" srcId="{8F91316E-B37C-4332-82EB-2932C0FBFE45}" destId="{F0947C82-AA16-4D67-BA5E-1A2D9B4D1E10}" srcOrd="7" destOrd="0" presId="urn:microsoft.com/office/officeart/2005/8/layout/process2"/>
    <dgm:cxn modelId="{84D6D826-9C43-4FB7-A55C-587DE6C0A196}" type="presParOf" srcId="{F0947C82-AA16-4D67-BA5E-1A2D9B4D1E10}" destId="{278A779D-76DF-4E26-9F17-024F49894660}" srcOrd="0" destOrd="0" presId="urn:microsoft.com/office/officeart/2005/8/layout/process2"/>
    <dgm:cxn modelId="{0D4C0352-678B-410E-B733-004F9016785F}" type="presParOf" srcId="{8F91316E-B37C-4332-82EB-2932C0FBFE45}" destId="{16C55D5F-64E7-4E9A-9573-C0C116807A30}" srcOrd="8" destOrd="0" presId="urn:microsoft.com/office/officeart/2005/8/layout/process2"/>
    <dgm:cxn modelId="{47D6A4CD-A484-420C-A371-ED777373246B}" type="presParOf" srcId="{8F91316E-B37C-4332-82EB-2932C0FBFE45}" destId="{BB5509B4-ACDC-4C15-95FC-B24171F94A7F}" srcOrd="9" destOrd="0" presId="urn:microsoft.com/office/officeart/2005/8/layout/process2"/>
    <dgm:cxn modelId="{A4A6C8BB-5629-42B2-8C7A-6C7CEBAD3D32}" type="presParOf" srcId="{BB5509B4-ACDC-4C15-95FC-B24171F94A7F}" destId="{4D74B76C-9517-48A0-A449-570E38349466}" srcOrd="0" destOrd="0" presId="urn:microsoft.com/office/officeart/2005/8/layout/process2"/>
    <dgm:cxn modelId="{3EEAAAF2-38DF-4EA8-A72C-255C9380CA14}" type="presParOf" srcId="{8F91316E-B37C-4332-82EB-2932C0FBFE45}" destId="{2DAB933A-C66F-4167-AB2A-5A1799C3DD80}" srcOrd="10" destOrd="0" presId="urn:microsoft.com/office/officeart/2005/8/layout/process2"/>
    <dgm:cxn modelId="{785AFA1B-ABC0-4C8E-BDBB-98B6DFDB7A16}" type="presParOf" srcId="{8F91316E-B37C-4332-82EB-2932C0FBFE45}" destId="{C526ADEF-054E-414E-BBF5-4063C6EF4542}" srcOrd="11" destOrd="0" presId="urn:microsoft.com/office/officeart/2005/8/layout/process2"/>
    <dgm:cxn modelId="{76E1DD1E-93B7-444B-8C4D-33331B65D01A}" type="presParOf" srcId="{C526ADEF-054E-414E-BBF5-4063C6EF4542}" destId="{364F07A2-0D78-4BA3-ACEB-6EF46F52CBDF}" srcOrd="0" destOrd="0" presId="urn:microsoft.com/office/officeart/2005/8/layout/process2"/>
    <dgm:cxn modelId="{3D802449-87D3-4E88-B6A9-2FF4C894011D}" type="presParOf" srcId="{8F91316E-B37C-4332-82EB-2932C0FBFE45}" destId="{C94AE0A0-EE3D-4B07-AD09-845D07AE3141}" srcOrd="12"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D9DE62C-F44F-415B-8C37-04120DC8B0BA}" type="doc">
      <dgm:prSet loTypeId="urn:microsoft.com/office/officeart/2005/8/layout/process2" loCatId="process" qsTypeId="urn:microsoft.com/office/officeart/2005/8/quickstyle/3d2" qsCatId="3D" csTypeId="urn:microsoft.com/office/officeart/2005/8/colors/accent3_1" csCatId="accent3" phldr="1"/>
      <dgm:spPr/>
      <dgm:t>
        <a:bodyPr/>
        <a:lstStyle/>
        <a:p>
          <a:endParaRPr lang="zh-TW" altLang="en-US"/>
        </a:p>
      </dgm:t>
    </dgm:pt>
    <dgm:pt modelId="{18078FCE-17FE-464B-9CB8-F6897941708B}">
      <dgm:prSet phldrT="[文字]" custT="1"/>
      <dgm:spPr/>
      <dgm:t>
        <a:bodyPr/>
        <a:lstStyle/>
        <a:p>
          <a:r>
            <a:rPr lang="zh-TW" altLang="en-US" sz="2000" b="1" dirty="0" smtClean="0">
              <a:solidFill>
                <a:srgbClr val="0070C0"/>
              </a:solidFill>
            </a:rPr>
            <a:t>出借人</a:t>
          </a:r>
          <a:r>
            <a:rPr lang="zh-TW" altLang="en-US" sz="2000" dirty="0" smtClean="0"/>
            <a:t>在線上輸入投資金額</a:t>
          </a:r>
          <a:endParaRPr lang="zh-TW" altLang="en-US" sz="2000" dirty="0"/>
        </a:p>
      </dgm:t>
    </dgm:pt>
    <dgm:pt modelId="{41E926E1-EAFF-4D8E-948A-D40734F363DA}" type="parTrans" cxnId="{FDF93367-9E38-44FB-995D-3BC7EB2FB906}">
      <dgm:prSet/>
      <dgm:spPr/>
      <dgm:t>
        <a:bodyPr/>
        <a:lstStyle/>
        <a:p>
          <a:endParaRPr lang="zh-TW" altLang="en-US" sz="2000"/>
        </a:p>
      </dgm:t>
    </dgm:pt>
    <dgm:pt modelId="{4D2FA534-1BAE-4948-BCB9-954E90CD4220}" type="sibTrans" cxnId="{FDF93367-9E38-44FB-995D-3BC7EB2FB906}">
      <dgm:prSet custT="1"/>
      <dgm:spPr/>
      <dgm:t>
        <a:bodyPr/>
        <a:lstStyle/>
        <a:p>
          <a:endParaRPr lang="zh-TW" altLang="en-US" sz="2000"/>
        </a:p>
      </dgm:t>
    </dgm:pt>
    <dgm:pt modelId="{ADF50960-8F38-4B98-AFAE-3B9C551A7D20}">
      <dgm:prSet phldrT="[文字]" custT="1"/>
      <dgm:spPr/>
      <dgm:t>
        <a:bodyPr/>
        <a:lstStyle/>
        <a:p>
          <a:r>
            <a:rPr lang="zh-TW" altLang="en-US" sz="2000" dirty="0" smtClean="0"/>
            <a:t>選擇期間長短期</a:t>
          </a:r>
          <a:endParaRPr lang="zh-TW" altLang="en-US" sz="2000" dirty="0"/>
        </a:p>
      </dgm:t>
    </dgm:pt>
    <dgm:pt modelId="{C5634776-71A1-4E37-A99C-B4F5FFFB611D}" type="parTrans" cxnId="{557946E0-95FA-4042-A896-84CAC6B0B40D}">
      <dgm:prSet/>
      <dgm:spPr/>
      <dgm:t>
        <a:bodyPr/>
        <a:lstStyle/>
        <a:p>
          <a:endParaRPr lang="zh-TW" altLang="en-US" sz="2000"/>
        </a:p>
      </dgm:t>
    </dgm:pt>
    <dgm:pt modelId="{2A9E520D-0F6F-4F8E-87DD-01CD342F58E3}" type="sibTrans" cxnId="{557946E0-95FA-4042-A896-84CAC6B0B40D}">
      <dgm:prSet custT="1"/>
      <dgm:spPr/>
      <dgm:t>
        <a:bodyPr/>
        <a:lstStyle/>
        <a:p>
          <a:endParaRPr lang="zh-TW" altLang="en-US" sz="2000"/>
        </a:p>
      </dgm:t>
    </dgm:pt>
    <dgm:pt modelId="{72EA3D75-1C57-4EA7-BA85-2179FC302069}">
      <dgm:prSet phldrT="[文字]" custT="1"/>
      <dgm:spPr/>
      <dgm:t>
        <a:bodyPr/>
        <a:lstStyle/>
        <a:p>
          <a:r>
            <a:rPr lang="zh-TW" altLang="en-US" sz="2000" dirty="0" smtClean="0"/>
            <a:t>設定貸款上限</a:t>
          </a:r>
          <a:endParaRPr lang="zh-TW" altLang="en-US" sz="2000" dirty="0"/>
        </a:p>
      </dgm:t>
    </dgm:pt>
    <dgm:pt modelId="{B7672C05-348F-4BBF-8372-F822ACE1F640}" type="parTrans" cxnId="{5EB57CF8-4493-4291-A1BB-EDD1AAD32CF2}">
      <dgm:prSet/>
      <dgm:spPr/>
      <dgm:t>
        <a:bodyPr/>
        <a:lstStyle/>
        <a:p>
          <a:endParaRPr lang="zh-TW" altLang="en-US" sz="2000"/>
        </a:p>
      </dgm:t>
    </dgm:pt>
    <dgm:pt modelId="{E54C8CE5-B7A6-497B-8DA7-A7D40EE21AA7}" type="sibTrans" cxnId="{5EB57CF8-4493-4291-A1BB-EDD1AAD32CF2}">
      <dgm:prSet custT="1"/>
      <dgm:spPr/>
      <dgm:t>
        <a:bodyPr/>
        <a:lstStyle/>
        <a:p>
          <a:endParaRPr lang="zh-TW" altLang="en-US" sz="2000"/>
        </a:p>
      </dgm:t>
    </dgm:pt>
    <dgm:pt modelId="{8DABAC90-74BC-419B-B67F-96026F43F6CF}">
      <dgm:prSet custT="1"/>
      <dgm:spPr/>
      <dgm:t>
        <a:bodyPr/>
        <a:lstStyle/>
        <a:p>
          <a:r>
            <a:rPr lang="zh-TW" altLang="en-US" sz="2000" dirty="0" smtClean="0"/>
            <a:t>依符合條件的貸款配置</a:t>
          </a:r>
          <a:endParaRPr lang="zh-TW" altLang="en-US" sz="2000" dirty="0"/>
        </a:p>
      </dgm:t>
    </dgm:pt>
    <dgm:pt modelId="{19C0A6B6-973D-4099-A3AA-D5351630A410}" type="parTrans" cxnId="{5002D0CD-C3F8-44AD-A513-8208BC0DB60D}">
      <dgm:prSet/>
      <dgm:spPr/>
      <dgm:t>
        <a:bodyPr/>
        <a:lstStyle/>
        <a:p>
          <a:endParaRPr lang="zh-TW" altLang="en-US" sz="2000"/>
        </a:p>
      </dgm:t>
    </dgm:pt>
    <dgm:pt modelId="{D27C8AB7-5A9A-4229-AEEB-C34F958668D0}" type="sibTrans" cxnId="{5002D0CD-C3F8-44AD-A513-8208BC0DB60D}">
      <dgm:prSet custT="1"/>
      <dgm:spPr/>
      <dgm:t>
        <a:bodyPr/>
        <a:lstStyle/>
        <a:p>
          <a:endParaRPr lang="zh-TW" altLang="en-US" sz="2000"/>
        </a:p>
      </dgm:t>
    </dgm:pt>
    <dgm:pt modelId="{51A077E4-7AB9-4D76-A474-0AD74B66BA0B}">
      <dgm:prSet custT="1"/>
      <dgm:spPr/>
      <dgm:t>
        <a:bodyPr/>
        <a:lstStyle/>
        <a:p>
          <a:r>
            <a:rPr lang="zh-TW" altLang="en-US" sz="2000" dirty="0" smtClean="0"/>
            <a:t>每月收受本利償還</a:t>
          </a:r>
          <a:endParaRPr lang="zh-TW" altLang="en-US" sz="2000" dirty="0"/>
        </a:p>
      </dgm:t>
    </dgm:pt>
    <dgm:pt modelId="{2EC0B327-4B69-45BE-8C70-A4037BDA45CA}" type="parTrans" cxnId="{A49CF03E-D23E-471B-BE11-7DCDFFCEA401}">
      <dgm:prSet/>
      <dgm:spPr/>
      <dgm:t>
        <a:bodyPr/>
        <a:lstStyle/>
        <a:p>
          <a:endParaRPr lang="zh-TW" altLang="en-US" sz="2000"/>
        </a:p>
      </dgm:t>
    </dgm:pt>
    <dgm:pt modelId="{627633FC-652C-49ED-A27B-44BFA8CCFB32}" type="sibTrans" cxnId="{A49CF03E-D23E-471B-BE11-7DCDFFCEA401}">
      <dgm:prSet custT="1"/>
      <dgm:spPr/>
      <dgm:t>
        <a:bodyPr/>
        <a:lstStyle/>
        <a:p>
          <a:endParaRPr lang="zh-TW" altLang="en-US" sz="2000"/>
        </a:p>
      </dgm:t>
    </dgm:pt>
    <dgm:pt modelId="{8F91316E-B37C-4332-82EB-2932C0FBFE45}" type="pres">
      <dgm:prSet presAssocID="{ED9DE62C-F44F-415B-8C37-04120DC8B0BA}" presName="linearFlow" presStyleCnt="0">
        <dgm:presLayoutVars>
          <dgm:resizeHandles val="exact"/>
        </dgm:presLayoutVars>
      </dgm:prSet>
      <dgm:spPr/>
      <dgm:t>
        <a:bodyPr/>
        <a:lstStyle/>
        <a:p>
          <a:endParaRPr lang="zh-TW" altLang="en-US"/>
        </a:p>
      </dgm:t>
    </dgm:pt>
    <dgm:pt modelId="{31BDFC74-0285-4DC3-B376-54ED6740D278}" type="pres">
      <dgm:prSet presAssocID="{18078FCE-17FE-464B-9CB8-F6897941708B}" presName="node" presStyleLbl="node1" presStyleIdx="0" presStyleCnt="5" custScaleX="218115" custScaleY="103512">
        <dgm:presLayoutVars>
          <dgm:bulletEnabled val="1"/>
        </dgm:presLayoutVars>
      </dgm:prSet>
      <dgm:spPr/>
      <dgm:t>
        <a:bodyPr/>
        <a:lstStyle/>
        <a:p>
          <a:endParaRPr lang="zh-TW" altLang="en-US"/>
        </a:p>
      </dgm:t>
    </dgm:pt>
    <dgm:pt modelId="{EF6F0FC5-CDBD-4FE4-B5E9-8EB2A1A956B5}" type="pres">
      <dgm:prSet presAssocID="{4D2FA534-1BAE-4948-BCB9-954E90CD4220}" presName="sibTrans" presStyleLbl="sibTrans2D1" presStyleIdx="0" presStyleCnt="4"/>
      <dgm:spPr/>
      <dgm:t>
        <a:bodyPr/>
        <a:lstStyle/>
        <a:p>
          <a:endParaRPr lang="zh-TW" altLang="en-US"/>
        </a:p>
      </dgm:t>
    </dgm:pt>
    <dgm:pt modelId="{D9C8085E-BA13-4927-87E9-BD3908151E42}" type="pres">
      <dgm:prSet presAssocID="{4D2FA534-1BAE-4948-BCB9-954E90CD4220}" presName="connectorText" presStyleLbl="sibTrans2D1" presStyleIdx="0" presStyleCnt="4"/>
      <dgm:spPr/>
      <dgm:t>
        <a:bodyPr/>
        <a:lstStyle/>
        <a:p>
          <a:endParaRPr lang="zh-TW" altLang="en-US"/>
        </a:p>
      </dgm:t>
    </dgm:pt>
    <dgm:pt modelId="{E0E019A5-8919-4E88-B622-5425FDC195EB}" type="pres">
      <dgm:prSet presAssocID="{ADF50960-8F38-4B98-AFAE-3B9C551A7D20}" presName="node" presStyleLbl="node1" presStyleIdx="1" presStyleCnt="5" custScaleX="218920" custScaleY="103894">
        <dgm:presLayoutVars>
          <dgm:bulletEnabled val="1"/>
        </dgm:presLayoutVars>
      </dgm:prSet>
      <dgm:spPr/>
      <dgm:t>
        <a:bodyPr/>
        <a:lstStyle/>
        <a:p>
          <a:endParaRPr lang="zh-TW" altLang="en-US"/>
        </a:p>
      </dgm:t>
    </dgm:pt>
    <dgm:pt modelId="{1015DDC0-7F76-40FB-AEF1-D4B096B69BC5}" type="pres">
      <dgm:prSet presAssocID="{2A9E520D-0F6F-4F8E-87DD-01CD342F58E3}" presName="sibTrans" presStyleLbl="sibTrans2D1" presStyleIdx="1" presStyleCnt="4"/>
      <dgm:spPr/>
      <dgm:t>
        <a:bodyPr/>
        <a:lstStyle/>
        <a:p>
          <a:endParaRPr lang="zh-TW" altLang="en-US"/>
        </a:p>
      </dgm:t>
    </dgm:pt>
    <dgm:pt modelId="{38976859-414E-4CE7-9D75-E2CCFAD0C956}" type="pres">
      <dgm:prSet presAssocID="{2A9E520D-0F6F-4F8E-87DD-01CD342F58E3}" presName="connectorText" presStyleLbl="sibTrans2D1" presStyleIdx="1" presStyleCnt="4"/>
      <dgm:spPr/>
      <dgm:t>
        <a:bodyPr/>
        <a:lstStyle/>
        <a:p>
          <a:endParaRPr lang="zh-TW" altLang="en-US"/>
        </a:p>
      </dgm:t>
    </dgm:pt>
    <dgm:pt modelId="{E08FFCE5-CC17-4FB6-B9AC-236684F2279C}" type="pres">
      <dgm:prSet presAssocID="{72EA3D75-1C57-4EA7-BA85-2179FC302069}" presName="node" presStyleLbl="node1" presStyleIdx="2" presStyleCnt="5" custScaleX="220003" custScaleY="104408">
        <dgm:presLayoutVars>
          <dgm:bulletEnabled val="1"/>
        </dgm:presLayoutVars>
      </dgm:prSet>
      <dgm:spPr/>
      <dgm:t>
        <a:bodyPr/>
        <a:lstStyle/>
        <a:p>
          <a:endParaRPr lang="zh-TW" altLang="en-US"/>
        </a:p>
      </dgm:t>
    </dgm:pt>
    <dgm:pt modelId="{C515B10F-3415-4EDB-B443-3D522E3AAC65}" type="pres">
      <dgm:prSet presAssocID="{E54C8CE5-B7A6-497B-8DA7-A7D40EE21AA7}" presName="sibTrans" presStyleLbl="sibTrans2D1" presStyleIdx="2" presStyleCnt="4"/>
      <dgm:spPr/>
      <dgm:t>
        <a:bodyPr/>
        <a:lstStyle/>
        <a:p>
          <a:endParaRPr lang="zh-TW" altLang="en-US"/>
        </a:p>
      </dgm:t>
    </dgm:pt>
    <dgm:pt modelId="{1F36A397-9413-44E8-BACA-F68E659059C9}" type="pres">
      <dgm:prSet presAssocID="{E54C8CE5-B7A6-497B-8DA7-A7D40EE21AA7}" presName="connectorText" presStyleLbl="sibTrans2D1" presStyleIdx="2" presStyleCnt="4"/>
      <dgm:spPr/>
      <dgm:t>
        <a:bodyPr/>
        <a:lstStyle/>
        <a:p>
          <a:endParaRPr lang="zh-TW" altLang="en-US"/>
        </a:p>
      </dgm:t>
    </dgm:pt>
    <dgm:pt modelId="{A14F8991-504C-4B5D-AD23-BAC09CB1102C}" type="pres">
      <dgm:prSet presAssocID="{8DABAC90-74BC-419B-B67F-96026F43F6CF}" presName="node" presStyleLbl="node1" presStyleIdx="3" presStyleCnt="5" custScaleX="221096" custScaleY="104927">
        <dgm:presLayoutVars>
          <dgm:bulletEnabled val="1"/>
        </dgm:presLayoutVars>
      </dgm:prSet>
      <dgm:spPr/>
      <dgm:t>
        <a:bodyPr/>
        <a:lstStyle/>
        <a:p>
          <a:endParaRPr lang="zh-TW" altLang="en-US"/>
        </a:p>
      </dgm:t>
    </dgm:pt>
    <dgm:pt modelId="{F0947C82-AA16-4D67-BA5E-1A2D9B4D1E10}" type="pres">
      <dgm:prSet presAssocID="{D27C8AB7-5A9A-4229-AEEB-C34F958668D0}" presName="sibTrans" presStyleLbl="sibTrans2D1" presStyleIdx="3" presStyleCnt="4"/>
      <dgm:spPr/>
      <dgm:t>
        <a:bodyPr/>
        <a:lstStyle/>
        <a:p>
          <a:endParaRPr lang="zh-TW" altLang="en-US"/>
        </a:p>
      </dgm:t>
    </dgm:pt>
    <dgm:pt modelId="{278A779D-76DF-4E26-9F17-024F49894660}" type="pres">
      <dgm:prSet presAssocID="{D27C8AB7-5A9A-4229-AEEB-C34F958668D0}" presName="connectorText" presStyleLbl="sibTrans2D1" presStyleIdx="3" presStyleCnt="4"/>
      <dgm:spPr/>
      <dgm:t>
        <a:bodyPr/>
        <a:lstStyle/>
        <a:p>
          <a:endParaRPr lang="zh-TW" altLang="en-US"/>
        </a:p>
      </dgm:t>
    </dgm:pt>
    <dgm:pt modelId="{16C55D5F-64E7-4E9A-9573-C0C116807A30}" type="pres">
      <dgm:prSet presAssocID="{51A077E4-7AB9-4D76-A474-0AD74B66BA0B}" presName="node" presStyleLbl="node1" presStyleIdx="4" presStyleCnt="5" custScaleX="222200" custScaleY="105451">
        <dgm:presLayoutVars>
          <dgm:bulletEnabled val="1"/>
        </dgm:presLayoutVars>
      </dgm:prSet>
      <dgm:spPr/>
      <dgm:t>
        <a:bodyPr/>
        <a:lstStyle/>
        <a:p>
          <a:endParaRPr lang="zh-TW" altLang="en-US"/>
        </a:p>
      </dgm:t>
    </dgm:pt>
  </dgm:ptLst>
  <dgm:cxnLst>
    <dgm:cxn modelId="{FDF93367-9E38-44FB-995D-3BC7EB2FB906}" srcId="{ED9DE62C-F44F-415B-8C37-04120DC8B0BA}" destId="{18078FCE-17FE-464B-9CB8-F6897941708B}" srcOrd="0" destOrd="0" parTransId="{41E926E1-EAFF-4D8E-948A-D40734F363DA}" sibTransId="{4D2FA534-1BAE-4948-BCB9-954E90CD4220}"/>
    <dgm:cxn modelId="{9F510718-6D60-4CE3-BBE0-3E64F6211CB0}" type="presOf" srcId="{D27C8AB7-5A9A-4229-AEEB-C34F958668D0}" destId="{F0947C82-AA16-4D67-BA5E-1A2D9B4D1E10}" srcOrd="0" destOrd="0" presId="urn:microsoft.com/office/officeart/2005/8/layout/process2"/>
    <dgm:cxn modelId="{F9D1F0B6-9823-4D3C-A49F-F9615206401D}" type="presOf" srcId="{4D2FA534-1BAE-4948-BCB9-954E90CD4220}" destId="{D9C8085E-BA13-4927-87E9-BD3908151E42}" srcOrd="1" destOrd="0" presId="urn:microsoft.com/office/officeart/2005/8/layout/process2"/>
    <dgm:cxn modelId="{D47DC029-9FF5-4F8D-BB76-4B3DCB69C228}" type="presOf" srcId="{E54C8CE5-B7A6-497B-8DA7-A7D40EE21AA7}" destId="{C515B10F-3415-4EDB-B443-3D522E3AAC65}" srcOrd="0" destOrd="0" presId="urn:microsoft.com/office/officeart/2005/8/layout/process2"/>
    <dgm:cxn modelId="{7603251C-0AE1-47E3-ABF2-F600A0DF7A4D}" type="presOf" srcId="{2A9E520D-0F6F-4F8E-87DD-01CD342F58E3}" destId="{38976859-414E-4CE7-9D75-E2CCFAD0C956}" srcOrd="1" destOrd="0" presId="urn:microsoft.com/office/officeart/2005/8/layout/process2"/>
    <dgm:cxn modelId="{A49CF03E-D23E-471B-BE11-7DCDFFCEA401}" srcId="{ED9DE62C-F44F-415B-8C37-04120DC8B0BA}" destId="{51A077E4-7AB9-4D76-A474-0AD74B66BA0B}" srcOrd="4" destOrd="0" parTransId="{2EC0B327-4B69-45BE-8C70-A4037BDA45CA}" sibTransId="{627633FC-652C-49ED-A27B-44BFA8CCFB32}"/>
    <dgm:cxn modelId="{5EB57CF8-4493-4291-A1BB-EDD1AAD32CF2}" srcId="{ED9DE62C-F44F-415B-8C37-04120DC8B0BA}" destId="{72EA3D75-1C57-4EA7-BA85-2179FC302069}" srcOrd="2" destOrd="0" parTransId="{B7672C05-348F-4BBF-8372-F822ACE1F640}" sibTransId="{E54C8CE5-B7A6-497B-8DA7-A7D40EE21AA7}"/>
    <dgm:cxn modelId="{5002D0CD-C3F8-44AD-A513-8208BC0DB60D}" srcId="{ED9DE62C-F44F-415B-8C37-04120DC8B0BA}" destId="{8DABAC90-74BC-419B-B67F-96026F43F6CF}" srcOrd="3" destOrd="0" parTransId="{19C0A6B6-973D-4099-A3AA-D5351630A410}" sibTransId="{D27C8AB7-5A9A-4229-AEEB-C34F958668D0}"/>
    <dgm:cxn modelId="{557946E0-95FA-4042-A896-84CAC6B0B40D}" srcId="{ED9DE62C-F44F-415B-8C37-04120DC8B0BA}" destId="{ADF50960-8F38-4B98-AFAE-3B9C551A7D20}" srcOrd="1" destOrd="0" parTransId="{C5634776-71A1-4E37-A99C-B4F5FFFB611D}" sibTransId="{2A9E520D-0F6F-4F8E-87DD-01CD342F58E3}"/>
    <dgm:cxn modelId="{132F5C55-FA50-4341-947B-34B05D9E8E18}" type="presOf" srcId="{E54C8CE5-B7A6-497B-8DA7-A7D40EE21AA7}" destId="{1F36A397-9413-44E8-BACA-F68E659059C9}" srcOrd="1" destOrd="0" presId="urn:microsoft.com/office/officeart/2005/8/layout/process2"/>
    <dgm:cxn modelId="{469B9402-0E28-4E53-A9D9-A623AA071D26}" type="presOf" srcId="{D27C8AB7-5A9A-4229-AEEB-C34F958668D0}" destId="{278A779D-76DF-4E26-9F17-024F49894660}" srcOrd="1" destOrd="0" presId="urn:microsoft.com/office/officeart/2005/8/layout/process2"/>
    <dgm:cxn modelId="{4667562B-A948-402D-BBB2-01694CF253C3}" type="presOf" srcId="{ADF50960-8F38-4B98-AFAE-3B9C551A7D20}" destId="{E0E019A5-8919-4E88-B622-5425FDC195EB}" srcOrd="0" destOrd="0" presId="urn:microsoft.com/office/officeart/2005/8/layout/process2"/>
    <dgm:cxn modelId="{4D20EAA6-3C29-4A56-983F-4C010F86F2E2}" type="presOf" srcId="{4D2FA534-1BAE-4948-BCB9-954E90CD4220}" destId="{EF6F0FC5-CDBD-4FE4-B5E9-8EB2A1A956B5}" srcOrd="0" destOrd="0" presId="urn:microsoft.com/office/officeart/2005/8/layout/process2"/>
    <dgm:cxn modelId="{3C0BCFBF-3E26-4BDC-9455-ACD9C9B4A3AE}" type="presOf" srcId="{72EA3D75-1C57-4EA7-BA85-2179FC302069}" destId="{E08FFCE5-CC17-4FB6-B9AC-236684F2279C}" srcOrd="0" destOrd="0" presId="urn:microsoft.com/office/officeart/2005/8/layout/process2"/>
    <dgm:cxn modelId="{CCEB9D32-6BD6-4E72-AE88-2405CBD12AD4}" type="presOf" srcId="{ED9DE62C-F44F-415B-8C37-04120DC8B0BA}" destId="{8F91316E-B37C-4332-82EB-2932C0FBFE45}" srcOrd="0" destOrd="0" presId="urn:microsoft.com/office/officeart/2005/8/layout/process2"/>
    <dgm:cxn modelId="{EDE773CC-9BCC-44B5-BA97-46D9EEBEF8AD}" type="presOf" srcId="{2A9E520D-0F6F-4F8E-87DD-01CD342F58E3}" destId="{1015DDC0-7F76-40FB-AEF1-D4B096B69BC5}" srcOrd="0" destOrd="0" presId="urn:microsoft.com/office/officeart/2005/8/layout/process2"/>
    <dgm:cxn modelId="{8A8F75F2-9C56-4A3F-BF1C-5698FAF63F41}" type="presOf" srcId="{8DABAC90-74BC-419B-B67F-96026F43F6CF}" destId="{A14F8991-504C-4B5D-AD23-BAC09CB1102C}" srcOrd="0" destOrd="0" presId="urn:microsoft.com/office/officeart/2005/8/layout/process2"/>
    <dgm:cxn modelId="{8F8ACCB3-6408-471A-8EC2-16BF5A414560}" type="presOf" srcId="{51A077E4-7AB9-4D76-A474-0AD74B66BA0B}" destId="{16C55D5F-64E7-4E9A-9573-C0C116807A30}" srcOrd="0" destOrd="0" presId="urn:microsoft.com/office/officeart/2005/8/layout/process2"/>
    <dgm:cxn modelId="{7C58E035-A731-46F4-9943-EE5972D799CF}" type="presOf" srcId="{18078FCE-17FE-464B-9CB8-F6897941708B}" destId="{31BDFC74-0285-4DC3-B376-54ED6740D278}" srcOrd="0" destOrd="0" presId="urn:microsoft.com/office/officeart/2005/8/layout/process2"/>
    <dgm:cxn modelId="{9571741C-1809-4A24-9B7C-FB63978CCB68}" type="presParOf" srcId="{8F91316E-B37C-4332-82EB-2932C0FBFE45}" destId="{31BDFC74-0285-4DC3-B376-54ED6740D278}" srcOrd="0" destOrd="0" presId="urn:microsoft.com/office/officeart/2005/8/layout/process2"/>
    <dgm:cxn modelId="{738C2BC7-6DCA-45D7-962B-930394829B43}" type="presParOf" srcId="{8F91316E-B37C-4332-82EB-2932C0FBFE45}" destId="{EF6F0FC5-CDBD-4FE4-B5E9-8EB2A1A956B5}" srcOrd="1" destOrd="0" presId="urn:microsoft.com/office/officeart/2005/8/layout/process2"/>
    <dgm:cxn modelId="{6DD49193-EAE0-409D-91BB-1AB11DD0F12B}" type="presParOf" srcId="{EF6F0FC5-CDBD-4FE4-B5E9-8EB2A1A956B5}" destId="{D9C8085E-BA13-4927-87E9-BD3908151E42}" srcOrd="0" destOrd="0" presId="urn:microsoft.com/office/officeart/2005/8/layout/process2"/>
    <dgm:cxn modelId="{67636214-927A-4D6B-A987-F48AEC46D6BA}" type="presParOf" srcId="{8F91316E-B37C-4332-82EB-2932C0FBFE45}" destId="{E0E019A5-8919-4E88-B622-5425FDC195EB}" srcOrd="2" destOrd="0" presId="urn:microsoft.com/office/officeart/2005/8/layout/process2"/>
    <dgm:cxn modelId="{47BD0BBC-9696-45FE-BCF8-F6BF77685E44}" type="presParOf" srcId="{8F91316E-B37C-4332-82EB-2932C0FBFE45}" destId="{1015DDC0-7F76-40FB-AEF1-D4B096B69BC5}" srcOrd="3" destOrd="0" presId="urn:microsoft.com/office/officeart/2005/8/layout/process2"/>
    <dgm:cxn modelId="{2491E846-A692-476D-BA41-8A6612C12526}" type="presParOf" srcId="{1015DDC0-7F76-40FB-AEF1-D4B096B69BC5}" destId="{38976859-414E-4CE7-9D75-E2CCFAD0C956}" srcOrd="0" destOrd="0" presId="urn:microsoft.com/office/officeart/2005/8/layout/process2"/>
    <dgm:cxn modelId="{04CD6EE7-44A6-428E-93EB-45C915DC18C1}" type="presParOf" srcId="{8F91316E-B37C-4332-82EB-2932C0FBFE45}" destId="{E08FFCE5-CC17-4FB6-B9AC-236684F2279C}" srcOrd="4" destOrd="0" presId="urn:microsoft.com/office/officeart/2005/8/layout/process2"/>
    <dgm:cxn modelId="{B3AFD28C-346E-49DB-91D1-543D433E2CC2}" type="presParOf" srcId="{8F91316E-B37C-4332-82EB-2932C0FBFE45}" destId="{C515B10F-3415-4EDB-B443-3D522E3AAC65}" srcOrd="5" destOrd="0" presId="urn:microsoft.com/office/officeart/2005/8/layout/process2"/>
    <dgm:cxn modelId="{BB79653D-C83C-4F2F-89DC-70172ADFA8AE}" type="presParOf" srcId="{C515B10F-3415-4EDB-B443-3D522E3AAC65}" destId="{1F36A397-9413-44E8-BACA-F68E659059C9}" srcOrd="0" destOrd="0" presId="urn:microsoft.com/office/officeart/2005/8/layout/process2"/>
    <dgm:cxn modelId="{DF2798E1-4D1E-49C5-A9E4-C9D9D02E6C4E}" type="presParOf" srcId="{8F91316E-B37C-4332-82EB-2932C0FBFE45}" destId="{A14F8991-504C-4B5D-AD23-BAC09CB1102C}" srcOrd="6" destOrd="0" presId="urn:microsoft.com/office/officeart/2005/8/layout/process2"/>
    <dgm:cxn modelId="{2DFD51C1-C3D2-4038-BA40-98F1332C8ECD}" type="presParOf" srcId="{8F91316E-B37C-4332-82EB-2932C0FBFE45}" destId="{F0947C82-AA16-4D67-BA5E-1A2D9B4D1E10}" srcOrd="7" destOrd="0" presId="urn:microsoft.com/office/officeart/2005/8/layout/process2"/>
    <dgm:cxn modelId="{9562E0E6-B207-4E53-9B5B-0977BDFC9806}" type="presParOf" srcId="{F0947C82-AA16-4D67-BA5E-1A2D9B4D1E10}" destId="{278A779D-76DF-4E26-9F17-024F49894660}" srcOrd="0" destOrd="0" presId="urn:microsoft.com/office/officeart/2005/8/layout/process2"/>
    <dgm:cxn modelId="{30A57EC8-8D36-4C76-B8A2-5F3B850B71AF}" type="presParOf" srcId="{8F91316E-B37C-4332-82EB-2932C0FBFE45}" destId="{16C55D5F-64E7-4E9A-9573-C0C116807A30}" srcOrd="8" destOrd="0" presId="urn:microsoft.com/office/officeart/2005/8/layout/process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93FCE2ED-0400-465E-9B5C-437737C09609}"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CFA6087E-3CC8-4A49-9D0C-59509F1451E9}"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5D62B12-3491-4C7F-A3AE-A00F484A7377}" type="presOf" srcId="{FE62C0D6-7716-4F07-8A32-C1981493321E}" destId="{E90DA5B7-A9FA-4C23-963F-7930D037E7E4}" srcOrd="0" destOrd="0" presId="urn:microsoft.com/office/officeart/2005/8/layout/hChevron3"/>
    <dgm:cxn modelId="{D79EBDCC-6948-4F5F-8173-FDAD4B83E9FA}"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4D159DA-AB98-4E01-901A-4ED6B4427662}" type="presOf" srcId="{53D53256-A754-4BBD-AA8A-3E51EF6B7332}" destId="{371DF444-DDBC-427E-9FEE-DFE4E6239109}" srcOrd="0" destOrd="0" presId="urn:microsoft.com/office/officeart/2005/8/layout/hChevron3"/>
    <dgm:cxn modelId="{66D8DBD9-0045-4FA3-AF0C-689089C53216}" type="presOf" srcId="{11840DCF-704A-4333-851F-70B4FE134E39}" destId="{4CE1BAFB-AD98-4868-A469-10A5BFCC62FB}" srcOrd="0" destOrd="0" presId="urn:microsoft.com/office/officeart/2005/8/layout/hChevron3"/>
    <dgm:cxn modelId="{73B1A076-D26E-42C3-8D5F-AA0132F59613}" type="presParOf" srcId="{AFF030F6-8D1D-42AA-8527-70CC9827071F}" destId="{371DF444-DDBC-427E-9FEE-DFE4E6239109}" srcOrd="0" destOrd="0" presId="urn:microsoft.com/office/officeart/2005/8/layout/hChevron3"/>
    <dgm:cxn modelId="{296B2BB8-2751-48B2-B97A-96B64989ED35}" type="presParOf" srcId="{AFF030F6-8D1D-42AA-8527-70CC9827071F}" destId="{ADC953D7-9E50-47BF-933D-60204B80E8FB}" srcOrd="1" destOrd="0" presId="urn:microsoft.com/office/officeart/2005/8/layout/hChevron3"/>
    <dgm:cxn modelId="{DAE3678F-0FC5-4533-8273-A9934692EE7C}" type="presParOf" srcId="{AFF030F6-8D1D-42AA-8527-70CC9827071F}" destId="{B6154193-CFF1-422A-A0B1-99E4EAC26EDE}" srcOrd="2" destOrd="0" presId="urn:microsoft.com/office/officeart/2005/8/layout/hChevron3"/>
    <dgm:cxn modelId="{9E3C7966-5C86-4240-9F67-657137DE4774}" type="presParOf" srcId="{AFF030F6-8D1D-42AA-8527-70CC9827071F}" destId="{B0D14E24-9419-4779-91B2-FCCDE3A94F4A}" srcOrd="3" destOrd="0" presId="urn:microsoft.com/office/officeart/2005/8/layout/hChevron3"/>
    <dgm:cxn modelId="{DADFDC04-9AB4-4000-82CB-C4170A95045B}" type="presParOf" srcId="{AFF030F6-8D1D-42AA-8527-70CC9827071F}" destId="{565F66ED-5189-46DB-A579-BEA28FE6D986}" srcOrd="4" destOrd="0" presId="urn:microsoft.com/office/officeart/2005/8/layout/hChevron3"/>
    <dgm:cxn modelId="{159DE607-980D-4C2E-AF73-A3E8E1364D79}" type="presParOf" srcId="{AFF030F6-8D1D-42AA-8527-70CC9827071F}" destId="{5E46F59D-5DCE-432B-B3A1-0BD5CF2E763E}" srcOrd="5" destOrd="0" presId="urn:microsoft.com/office/officeart/2005/8/layout/hChevron3"/>
    <dgm:cxn modelId="{EC62A3B7-3F94-41AC-9D9B-3B73479A7A52}" type="presParOf" srcId="{AFF030F6-8D1D-42AA-8527-70CC9827071F}" destId="{4CE1BAFB-AD98-4868-A469-10A5BFCC62FB}" srcOrd="6" destOrd="0" presId="urn:microsoft.com/office/officeart/2005/8/layout/hChevron3"/>
    <dgm:cxn modelId="{6C592CDF-B702-4AA3-9939-E03DE0ADC6B2}" type="presParOf" srcId="{AFF030F6-8D1D-42AA-8527-70CC9827071F}" destId="{D4A6FAAB-8048-431A-808C-023578BE8F34}" srcOrd="7" destOrd="0" presId="urn:microsoft.com/office/officeart/2005/8/layout/hChevron3"/>
    <dgm:cxn modelId="{73094EA6-723E-4E59-9336-19DBF9FEF77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9132ABBD-DA26-4ED5-B3DD-A84E3372E5A3}"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F1E1836-93A1-45F0-95D4-36D2AF1385C1}"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6C48D72-75E2-4C45-BF61-D1ABF75D4B62}" type="presOf" srcId="{252357BE-30EA-49F7-9DBD-B5F30B4F4A9D}" destId="{AFF030F6-8D1D-42AA-8527-70CC9827071F}" srcOrd="0" destOrd="0" presId="urn:microsoft.com/office/officeart/2005/8/layout/hChevron3"/>
    <dgm:cxn modelId="{6630B741-E139-4CB2-BA0A-E60F44363E0A}" type="presOf" srcId="{53D53256-A754-4BBD-AA8A-3E51EF6B7332}" destId="{371DF444-DDBC-427E-9FEE-DFE4E6239109}" srcOrd="0" destOrd="0" presId="urn:microsoft.com/office/officeart/2005/8/layout/hChevron3"/>
    <dgm:cxn modelId="{796B616E-9219-4B40-9888-7F1CC3EE07FE}"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C67359B-5034-4C5F-80CB-CE451AC5DAD8}"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8616D31-D7E9-498F-A1D3-E4CE8D060C6B}" type="presParOf" srcId="{AFF030F6-8D1D-42AA-8527-70CC9827071F}" destId="{371DF444-DDBC-427E-9FEE-DFE4E6239109}" srcOrd="0" destOrd="0" presId="urn:microsoft.com/office/officeart/2005/8/layout/hChevron3"/>
    <dgm:cxn modelId="{4F44DDE7-7D16-48FF-B16B-2B57C261ED60}" type="presParOf" srcId="{AFF030F6-8D1D-42AA-8527-70CC9827071F}" destId="{ADC953D7-9E50-47BF-933D-60204B80E8FB}" srcOrd="1" destOrd="0" presId="urn:microsoft.com/office/officeart/2005/8/layout/hChevron3"/>
    <dgm:cxn modelId="{000E41FA-DB90-41CB-A38C-B7630165885E}" type="presParOf" srcId="{AFF030F6-8D1D-42AA-8527-70CC9827071F}" destId="{B6154193-CFF1-422A-A0B1-99E4EAC26EDE}" srcOrd="2" destOrd="0" presId="urn:microsoft.com/office/officeart/2005/8/layout/hChevron3"/>
    <dgm:cxn modelId="{4BC2A486-4D52-41A0-8D19-2B97681E1246}" type="presParOf" srcId="{AFF030F6-8D1D-42AA-8527-70CC9827071F}" destId="{B0D14E24-9419-4779-91B2-FCCDE3A94F4A}" srcOrd="3" destOrd="0" presId="urn:microsoft.com/office/officeart/2005/8/layout/hChevron3"/>
    <dgm:cxn modelId="{73514CB3-B182-4860-8804-69CE67479553}" type="presParOf" srcId="{AFF030F6-8D1D-42AA-8527-70CC9827071F}" destId="{565F66ED-5189-46DB-A579-BEA28FE6D986}" srcOrd="4" destOrd="0" presId="urn:microsoft.com/office/officeart/2005/8/layout/hChevron3"/>
    <dgm:cxn modelId="{F490DEF6-AC9D-433C-A4EC-D43DE89CE736}" type="presParOf" srcId="{AFF030F6-8D1D-42AA-8527-70CC9827071F}" destId="{5E46F59D-5DCE-432B-B3A1-0BD5CF2E763E}" srcOrd="5" destOrd="0" presId="urn:microsoft.com/office/officeart/2005/8/layout/hChevron3"/>
    <dgm:cxn modelId="{4543E6CE-4C85-4162-B1F8-83B65503E99B}" type="presParOf" srcId="{AFF030F6-8D1D-42AA-8527-70CC9827071F}" destId="{4CE1BAFB-AD98-4868-A469-10A5BFCC62FB}" srcOrd="6" destOrd="0" presId="urn:microsoft.com/office/officeart/2005/8/layout/hChevron3"/>
    <dgm:cxn modelId="{C9DFB860-F29F-4318-983F-14D65A985608}" type="presParOf" srcId="{AFF030F6-8D1D-42AA-8527-70CC9827071F}" destId="{D4A6FAAB-8048-431A-808C-023578BE8F34}" srcOrd="7" destOrd="0" presId="urn:microsoft.com/office/officeart/2005/8/layout/hChevron3"/>
    <dgm:cxn modelId="{E16549F1-DB0B-403A-86EA-D7F90C9ADEC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D9DE62C-F44F-415B-8C37-04120DC8B0BA}" type="doc">
      <dgm:prSet loTypeId="urn:microsoft.com/office/officeart/2005/8/layout/process2" loCatId="process" qsTypeId="urn:microsoft.com/office/officeart/2005/8/quickstyle/simple5" qsCatId="simple" csTypeId="urn:microsoft.com/office/officeart/2005/8/colors/accent2_1" csCatId="accent2" phldr="1"/>
      <dgm:spPr/>
      <dgm:t>
        <a:bodyPr/>
        <a:lstStyle/>
        <a:p>
          <a:endParaRPr lang="zh-TW" altLang="en-US"/>
        </a:p>
      </dgm:t>
    </dgm:pt>
    <dgm:pt modelId="{18078FCE-17FE-464B-9CB8-F6897941708B}">
      <dgm:prSet phldrT="[文字]" custT="1"/>
      <dgm:spPr/>
      <dgm:t>
        <a:bodyPr/>
        <a:lstStyle/>
        <a:p>
          <a:r>
            <a:rPr lang="zh-TW" altLang="en-US" sz="2000" b="1" dirty="0" smtClean="0">
              <a:solidFill>
                <a:srgbClr val="FF0000"/>
              </a:solidFill>
            </a:rPr>
            <a:t>借款人</a:t>
          </a:r>
          <a:r>
            <a:rPr lang="zh-TW" altLang="en-US" sz="2000" dirty="0" smtClean="0"/>
            <a:t>在網站輸入資訊</a:t>
          </a:r>
          <a:endParaRPr lang="zh-TW" altLang="en-US" sz="2000" dirty="0"/>
        </a:p>
      </dgm:t>
    </dgm:pt>
    <dgm:pt modelId="{41E926E1-EAFF-4D8E-948A-D40734F363DA}" type="parTrans" cxnId="{FDF93367-9E38-44FB-995D-3BC7EB2FB906}">
      <dgm:prSet/>
      <dgm:spPr/>
      <dgm:t>
        <a:bodyPr/>
        <a:lstStyle/>
        <a:p>
          <a:endParaRPr lang="zh-TW" altLang="en-US" sz="2000"/>
        </a:p>
      </dgm:t>
    </dgm:pt>
    <dgm:pt modelId="{4D2FA534-1BAE-4948-BCB9-954E90CD4220}" type="sibTrans" cxnId="{FDF93367-9E38-44FB-995D-3BC7EB2FB906}">
      <dgm:prSet custT="1"/>
      <dgm:spPr/>
      <dgm:t>
        <a:bodyPr/>
        <a:lstStyle/>
        <a:p>
          <a:endParaRPr lang="zh-TW" altLang="en-US" sz="2000"/>
        </a:p>
      </dgm:t>
    </dgm:pt>
    <dgm:pt modelId="{ADF50960-8F38-4B98-AFAE-3B9C551A7D20}">
      <dgm:prSet phldrT="[文字]" custT="1"/>
      <dgm:spPr/>
      <dgm:t>
        <a:bodyPr/>
        <a:lstStyle/>
        <a:p>
          <a:r>
            <a:rPr lang="zh-TW" altLang="en-US" sz="2000" dirty="0" smtClean="0"/>
            <a:t>依評分訂利率</a:t>
          </a:r>
          <a:endParaRPr lang="zh-TW" altLang="en-US" sz="2000" dirty="0"/>
        </a:p>
      </dgm:t>
    </dgm:pt>
    <dgm:pt modelId="{C5634776-71A1-4E37-A99C-B4F5FFFB611D}" type="parTrans" cxnId="{557946E0-95FA-4042-A896-84CAC6B0B40D}">
      <dgm:prSet/>
      <dgm:spPr/>
      <dgm:t>
        <a:bodyPr/>
        <a:lstStyle/>
        <a:p>
          <a:endParaRPr lang="zh-TW" altLang="en-US" sz="2000"/>
        </a:p>
      </dgm:t>
    </dgm:pt>
    <dgm:pt modelId="{2A9E520D-0F6F-4F8E-87DD-01CD342F58E3}" type="sibTrans" cxnId="{557946E0-95FA-4042-A896-84CAC6B0B40D}">
      <dgm:prSet custT="1"/>
      <dgm:spPr/>
      <dgm:t>
        <a:bodyPr/>
        <a:lstStyle/>
        <a:p>
          <a:endParaRPr lang="zh-TW" altLang="en-US" sz="2000"/>
        </a:p>
      </dgm:t>
    </dgm:pt>
    <dgm:pt modelId="{72EA3D75-1C57-4EA7-BA85-2179FC302069}">
      <dgm:prSet phldrT="[文字]" custT="1"/>
      <dgm:spPr/>
      <dgm:t>
        <a:bodyPr/>
        <a:lstStyle/>
        <a:p>
          <a:r>
            <a:rPr lang="zh-TW" altLang="en-US" sz="2000" dirty="0" smtClean="0"/>
            <a:t>數分鐘可知核貸與否</a:t>
          </a:r>
          <a:endParaRPr lang="zh-TW" altLang="en-US" sz="2000" dirty="0"/>
        </a:p>
      </dgm:t>
    </dgm:pt>
    <dgm:pt modelId="{B7672C05-348F-4BBF-8372-F822ACE1F640}" type="parTrans" cxnId="{5EB57CF8-4493-4291-A1BB-EDD1AAD32CF2}">
      <dgm:prSet/>
      <dgm:spPr/>
      <dgm:t>
        <a:bodyPr/>
        <a:lstStyle/>
        <a:p>
          <a:endParaRPr lang="zh-TW" altLang="en-US" sz="2000"/>
        </a:p>
      </dgm:t>
    </dgm:pt>
    <dgm:pt modelId="{E54C8CE5-B7A6-497B-8DA7-A7D40EE21AA7}" type="sibTrans" cxnId="{5EB57CF8-4493-4291-A1BB-EDD1AAD32CF2}">
      <dgm:prSet custT="1"/>
      <dgm:spPr/>
      <dgm:t>
        <a:bodyPr/>
        <a:lstStyle/>
        <a:p>
          <a:endParaRPr lang="zh-TW" altLang="en-US" sz="2000"/>
        </a:p>
      </dgm:t>
    </dgm:pt>
    <dgm:pt modelId="{8DABAC90-74BC-419B-B67F-96026F43F6CF}">
      <dgm:prSet custT="1"/>
      <dgm:spPr/>
      <dgm:t>
        <a:bodyPr/>
        <a:lstStyle/>
        <a:p>
          <a:r>
            <a:rPr lang="zh-TW" altLang="en-US" sz="2000" dirty="0" smtClean="0"/>
            <a:t>數日即可撥款</a:t>
          </a:r>
          <a:endParaRPr lang="zh-TW" altLang="en-US" sz="2000" dirty="0"/>
        </a:p>
      </dgm:t>
    </dgm:pt>
    <dgm:pt modelId="{19C0A6B6-973D-4099-A3AA-D5351630A410}" type="parTrans" cxnId="{5002D0CD-C3F8-44AD-A513-8208BC0DB60D}">
      <dgm:prSet/>
      <dgm:spPr/>
      <dgm:t>
        <a:bodyPr/>
        <a:lstStyle/>
        <a:p>
          <a:endParaRPr lang="zh-TW" altLang="en-US" sz="2000"/>
        </a:p>
      </dgm:t>
    </dgm:pt>
    <dgm:pt modelId="{D27C8AB7-5A9A-4229-AEEB-C34F958668D0}" type="sibTrans" cxnId="{5002D0CD-C3F8-44AD-A513-8208BC0DB60D}">
      <dgm:prSet custT="1"/>
      <dgm:spPr/>
      <dgm:t>
        <a:bodyPr/>
        <a:lstStyle/>
        <a:p>
          <a:endParaRPr lang="zh-TW" altLang="en-US" sz="2000"/>
        </a:p>
      </dgm:t>
    </dgm:pt>
    <dgm:pt modelId="{8F91316E-B37C-4332-82EB-2932C0FBFE45}" type="pres">
      <dgm:prSet presAssocID="{ED9DE62C-F44F-415B-8C37-04120DC8B0BA}" presName="linearFlow" presStyleCnt="0">
        <dgm:presLayoutVars>
          <dgm:resizeHandles val="exact"/>
        </dgm:presLayoutVars>
      </dgm:prSet>
      <dgm:spPr/>
      <dgm:t>
        <a:bodyPr/>
        <a:lstStyle/>
        <a:p>
          <a:endParaRPr lang="zh-TW" altLang="en-US"/>
        </a:p>
      </dgm:t>
    </dgm:pt>
    <dgm:pt modelId="{31BDFC74-0285-4DC3-B376-54ED6740D278}" type="pres">
      <dgm:prSet presAssocID="{18078FCE-17FE-464B-9CB8-F6897941708B}" presName="node" presStyleLbl="node1" presStyleIdx="0" presStyleCnt="4" custScaleX="218115" custScaleY="103512">
        <dgm:presLayoutVars>
          <dgm:bulletEnabled val="1"/>
        </dgm:presLayoutVars>
      </dgm:prSet>
      <dgm:spPr/>
      <dgm:t>
        <a:bodyPr/>
        <a:lstStyle/>
        <a:p>
          <a:endParaRPr lang="zh-TW" altLang="en-US"/>
        </a:p>
      </dgm:t>
    </dgm:pt>
    <dgm:pt modelId="{EF6F0FC5-CDBD-4FE4-B5E9-8EB2A1A956B5}" type="pres">
      <dgm:prSet presAssocID="{4D2FA534-1BAE-4948-BCB9-954E90CD4220}" presName="sibTrans" presStyleLbl="sibTrans2D1" presStyleIdx="0" presStyleCnt="3"/>
      <dgm:spPr/>
      <dgm:t>
        <a:bodyPr/>
        <a:lstStyle/>
        <a:p>
          <a:endParaRPr lang="zh-TW" altLang="en-US"/>
        </a:p>
      </dgm:t>
    </dgm:pt>
    <dgm:pt modelId="{D9C8085E-BA13-4927-87E9-BD3908151E42}" type="pres">
      <dgm:prSet presAssocID="{4D2FA534-1BAE-4948-BCB9-954E90CD4220}" presName="connectorText" presStyleLbl="sibTrans2D1" presStyleIdx="0" presStyleCnt="3"/>
      <dgm:spPr/>
      <dgm:t>
        <a:bodyPr/>
        <a:lstStyle/>
        <a:p>
          <a:endParaRPr lang="zh-TW" altLang="en-US"/>
        </a:p>
      </dgm:t>
    </dgm:pt>
    <dgm:pt modelId="{E0E019A5-8919-4E88-B622-5425FDC195EB}" type="pres">
      <dgm:prSet presAssocID="{ADF50960-8F38-4B98-AFAE-3B9C551A7D20}" presName="node" presStyleLbl="node1" presStyleIdx="1" presStyleCnt="4" custScaleX="218920" custScaleY="103894">
        <dgm:presLayoutVars>
          <dgm:bulletEnabled val="1"/>
        </dgm:presLayoutVars>
      </dgm:prSet>
      <dgm:spPr/>
      <dgm:t>
        <a:bodyPr/>
        <a:lstStyle/>
        <a:p>
          <a:endParaRPr lang="zh-TW" altLang="en-US"/>
        </a:p>
      </dgm:t>
    </dgm:pt>
    <dgm:pt modelId="{1015DDC0-7F76-40FB-AEF1-D4B096B69BC5}" type="pres">
      <dgm:prSet presAssocID="{2A9E520D-0F6F-4F8E-87DD-01CD342F58E3}" presName="sibTrans" presStyleLbl="sibTrans2D1" presStyleIdx="1" presStyleCnt="3"/>
      <dgm:spPr/>
      <dgm:t>
        <a:bodyPr/>
        <a:lstStyle/>
        <a:p>
          <a:endParaRPr lang="zh-TW" altLang="en-US"/>
        </a:p>
      </dgm:t>
    </dgm:pt>
    <dgm:pt modelId="{38976859-414E-4CE7-9D75-E2CCFAD0C956}" type="pres">
      <dgm:prSet presAssocID="{2A9E520D-0F6F-4F8E-87DD-01CD342F58E3}" presName="connectorText" presStyleLbl="sibTrans2D1" presStyleIdx="1" presStyleCnt="3"/>
      <dgm:spPr/>
      <dgm:t>
        <a:bodyPr/>
        <a:lstStyle/>
        <a:p>
          <a:endParaRPr lang="zh-TW" altLang="en-US"/>
        </a:p>
      </dgm:t>
    </dgm:pt>
    <dgm:pt modelId="{E08FFCE5-CC17-4FB6-B9AC-236684F2279C}" type="pres">
      <dgm:prSet presAssocID="{72EA3D75-1C57-4EA7-BA85-2179FC302069}" presName="node" presStyleLbl="node1" presStyleIdx="2" presStyleCnt="4" custScaleX="220003" custScaleY="104408">
        <dgm:presLayoutVars>
          <dgm:bulletEnabled val="1"/>
        </dgm:presLayoutVars>
      </dgm:prSet>
      <dgm:spPr/>
      <dgm:t>
        <a:bodyPr/>
        <a:lstStyle/>
        <a:p>
          <a:endParaRPr lang="zh-TW" altLang="en-US"/>
        </a:p>
      </dgm:t>
    </dgm:pt>
    <dgm:pt modelId="{C515B10F-3415-4EDB-B443-3D522E3AAC65}" type="pres">
      <dgm:prSet presAssocID="{E54C8CE5-B7A6-497B-8DA7-A7D40EE21AA7}" presName="sibTrans" presStyleLbl="sibTrans2D1" presStyleIdx="2" presStyleCnt="3"/>
      <dgm:spPr/>
      <dgm:t>
        <a:bodyPr/>
        <a:lstStyle/>
        <a:p>
          <a:endParaRPr lang="zh-TW" altLang="en-US"/>
        </a:p>
      </dgm:t>
    </dgm:pt>
    <dgm:pt modelId="{1F36A397-9413-44E8-BACA-F68E659059C9}" type="pres">
      <dgm:prSet presAssocID="{E54C8CE5-B7A6-497B-8DA7-A7D40EE21AA7}" presName="connectorText" presStyleLbl="sibTrans2D1" presStyleIdx="2" presStyleCnt="3"/>
      <dgm:spPr/>
      <dgm:t>
        <a:bodyPr/>
        <a:lstStyle/>
        <a:p>
          <a:endParaRPr lang="zh-TW" altLang="en-US"/>
        </a:p>
      </dgm:t>
    </dgm:pt>
    <dgm:pt modelId="{A14F8991-504C-4B5D-AD23-BAC09CB1102C}" type="pres">
      <dgm:prSet presAssocID="{8DABAC90-74BC-419B-B67F-96026F43F6CF}" presName="node" presStyleLbl="node1" presStyleIdx="3" presStyleCnt="4" custScaleX="221096" custScaleY="104927">
        <dgm:presLayoutVars>
          <dgm:bulletEnabled val="1"/>
        </dgm:presLayoutVars>
      </dgm:prSet>
      <dgm:spPr/>
      <dgm:t>
        <a:bodyPr/>
        <a:lstStyle/>
        <a:p>
          <a:endParaRPr lang="zh-TW" altLang="en-US"/>
        </a:p>
      </dgm:t>
    </dgm:pt>
  </dgm:ptLst>
  <dgm:cxnLst>
    <dgm:cxn modelId="{64F93FE9-741C-4D58-A635-8A1C4FC4688D}" type="presOf" srcId="{2A9E520D-0F6F-4F8E-87DD-01CD342F58E3}" destId="{1015DDC0-7F76-40FB-AEF1-D4B096B69BC5}" srcOrd="0" destOrd="0" presId="urn:microsoft.com/office/officeart/2005/8/layout/process2"/>
    <dgm:cxn modelId="{FDF93367-9E38-44FB-995D-3BC7EB2FB906}" srcId="{ED9DE62C-F44F-415B-8C37-04120DC8B0BA}" destId="{18078FCE-17FE-464B-9CB8-F6897941708B}" srcOrd="0" destOrd="0" parTransId="{41E926E1-EAFF-4D8E-948A-D40734F363DA}" sibTransId="{4D2FA534-1BAE-4948-BCB9-954E90CD4220}"/>
    <dgm:cxn modelId="{9DF71568-55EA-4F2C-ADC0-3D59FDD90F77}" type="presOf" srcId="{4D2FA534-1BAE-4948-BCB9-954E90CD4220}" destId="{EF6F0FC5-CDBD-4FE4-B5E9-8EB2A1A956B5}" srcOrd="0" destOrd="0" presId="urn:microsoft.com/office/officeart/2005/8/layout/process2"/>
    <dgm:cxn modelId="{7751D448-2E57-4C5E-8691-43D4956D584C}" type="presOf" srcId="{8DABAC90-74BC-419B-B67F-96026F43F6CF}" destId="{A14F8991-504C-4B5D-AD23-BAC09CB1102C}" srcOrd="0" destOrd="0" presId="urn:microsoft.com/office/officeart/2005/8/layout/process2"/>
    <dgm:cxn modelId="{503B88D6-6C30-4132-AF32-6E39CE5B8F6C}" type="presOf" srcId="{ADF50960-8F38-4B98-AFAE-3B9C551A7D20}" destId="{E0E019A5-8919-4E88-B622-5425FDC195EB}" srcOrd="0" destOrd="0" presId="urn:microsoft.com/office/officeart/2005/8/layout/process2"/>
    <dgm:cxn modelId="{71721093-F936-4F49-A051-B108E410A6A0}" type="presOf" srcId="{72EA3D75-1C57-4EA7-BA85-2179FC302069}" destId="{E08FFCE5-CC17-4FB6-B9AC-236684F2279C}" srcOrd="0" destOrd="0" presId="urn:microsoft.com/office/officeart/2005/8/layout/process2"/>
    <dgm:cxn modelId="{5EB57CF8-4493-4291-A1BB-EDD1AAD32CF2}" srcId="{ED9DE62C-F44F-415B-8C37-04120DC8B0BA}" destId="{72EA3D75-1C57-4EA7-BA85-2179FC302069}" srcOrd="2" destOrd="0" parTransId="{B7672C05-348F-4BBF-8372-F822ACE1F640}" sibTransId="{E54C8CE5-B7A6-497B-8DA7-A7D40EE21AA7}"/>
    <dgm:cxn modelId="{4E7FC68D-A488-4424-AC92-0C58966404D7}" type="presOf" srcId="{ED9DE62C-F44F-415B-8C37-04120DC8B0BA}" destId="{8F91316E-B37C-4332-82EB-2932C0FBFE45}" srcOrd="0" destOrd="0" presId="urn:microsoft.com/office/officeart/2005/8/layout/process2"/>
    <dgm:cxn modelId="{5002D0CD-C3F8-44AD-A513-8208BC0DB60D}" srcId="{ED9DE62C-F44F-415B-8C37-04120DC8B0BA}" destId="{8DABAC90-74BC-419B-B67F-96026F43F6CF}" srcOrd="3" destOrd="0" parTransId="{19C0A6B6-973D-4099-A3AA-D5351630A410}" sibTransId="{D27C8AB7-5A9A-4229-AEEB-C34F958668D0}"/>
    <dgm:cxn modelId="{557946E0-95FA-4042-A896-84CAC6B0B40D}" srcId="{ED9DE62C-F44F-415B-8C37-04120DC8B0BA}" destId="{ADF50960-8F38-4B98-AFAE-3B9C551A7D20}" srcOrd="1" destOrd="0" parTransId="{C5634776-71A1-4E37-A99C-B4F5FFFB611D}" sibTransId="{2A9E520D-0F6F-4F8E-87DD-01CD342F58E3}"/>
    <dgm:cxn modelId="{91BCD756-C87B-4E81-A560-911C22457A23}" type="presOf" srcId="{E54C8CE5-B7A6-497B-8DA7-A7D40EE21AA7}" destId="{1F36A397-9413-44E8-BACA-F68E659059C9}" srcOrd="1" destOrd="0" presId="urn:microsoft.com/office/officeart/2005/8/layout/process2"/>
    <dgm:cxn modelId="{60CBDF56-0193-4721-9CC5-4A7BBC1993F8}" type="presOf" srcId="{E54C8CE5-B7A6-497B-8DA7-A7D40EE21AA7}" destId="{C515B10F-3415-4EDB-B443-3D522E3AAC65}" srcOrd="0" destOrd="0" presId="urn:microsoft.com/office/officeart/2005/8/layout/process2"/>
    <dgm:cxn modelId="{CFADF9C9-8308-4DAF-8FB7-A527FBA9C4B9}" type="presOf" srcId="{4D2FA534-1BAE-4948-BCB9-954E90CD4220}" destId="{D9C8085E-BA13-4927-87E9-BD3908151E42}" srcOrd="1" destOrd="0" presId="urn:microsoft.com/office/officeart/2005/8/layout/process2"/>
    <dgm:cxn modelId="{903AC2B6-31E3-4BC2-8767-A363501F1140}" type="presOf" srcId="{2A9E520D-0F6F-4F8E-87DD-01CD342F58E3}" destId="{38976859-414E-4CE7-9D75-E2CCFAD0C956}" srcOrd="1" destOrd="0" presId="urn:microsoft.com/office/officeart/2005/8/layout/process2"/>
    <dgm:cxn modelId="{C3090A4E-1FDA-40FB-A51B-0A3A99583D43}" type="presOf" srcId="{18078FCE-17FE-464B-9CB8-F6897941708B}" destId="{31BDFC74-0285-4DC3-B376-54ED6740D278}" srcOrd="0" destOrd="0" presId="urn:microsoft.com/office/officeart/2005/8/layout/process2"/>
    <dgm:cxn modelId="{49FDEEEF-F4D8-4C10-8416-845340453A44}" type="presParOf" srcId="{8F91316E-B37C-4332-82EB-2932C0FBFE45}" destId="{31BDFC74-0285-4DC3-B376-54ED6740D278}" srcOrd="0" destOrd="0" presId="urn:microsoft.com/office/officeart/2005/8/layout/process2"/>
    <dgm:cxn modelId="{CD3357A2-34E9-4C2E-8845-9893938561C8}" type="presParOf" srcId="{8F91316E-B37C-4332-82EB-2932C0FBFE45}" destId="{EF6F0FC5-CDBD-4FE4-B5E9-8EB2A1A956B5}" srcOrd="1" destOrd="0" presId="urn:microsoft.com/office/officeart/2005/8/layout/process2"/>
    <dgm:cxn modelId="{5F0CED2B-8F04-4475-969E-E96CE519EED2}" type="presParOf" srcId="{EF6F0FC5-CDBD-4FE4-B5E9-8EB2A1A956B5}" destId="{D9C8085E-BA13-4927-87E9-BD3908151E42}" srcOrd="0" destOrd="0" presId="urn:microsoft.com/office/officeart/2005/8/layout/process2"/>
    <dgm:cxn modelId="{9FB9C8A4-34C0-401A-ACB6-E4F85952834E}" type="presParOf" srcId="{8F91316E-B37C-4332-82EB-2932C0FBFE45}" destId="{E0E019A5-8919-4E88-B622-5425FDC195EB}" srcOrd="2" destOrd="0" presId="urn:microsoft.com/office/officeart/2005/8/layout/process2"/>
    <dgm:cxn modelId="{AF45D9C1-285B-4B68-BFCD-3E09215FD255}" type="presParOf" srcId="{8F91316E-B37C-4332-82EB-2932C0FBFE45}" destId="{1015DDC0-7F76-40FB-AEF1-D4B096B69BC5}" srcOrd="3" destOrd="0" presId="urn:microsoft.com/office/officeart/2005/8/layout/process2"/>
    <dgm:cxn modelId="{268E6208-BA1F-40DF-B2EC-D42CD23A7673}" type="presParOf" srcId="{1015DDC0-7F76-40FB-AEF1-D4B096B69BC5}" destId="{38976859-414E-4CE7-9D75-E2CCFAD0C956}" srcOrd="0" destOrd="0" presId="urn:microsoft.com/office/officeart/2005/8/layout/process2"/>
    <dgm:cxn modelId="{D18920B4-F5DF-494F-B489-7040A6F3CDEE}" type="presParOf" srcId="{8F91316E-B37C-4332-82EB-2932C0FBFE45}" destId="{E08FFCE5-CC17-4FB6-B9AC-236684F2279C}" srcOrd="4" destOrd="0" presId="urn:microsoft.com/office/officeart/2005/8/layout/process2"/>
    <dgm:cxn modelId="{42C38BCB-8BB3-4D67-BE9C-2FA94BA900FB}" type="presParOf" srcId="{8F91316E-B37C-4332-82EB-2932C0FBFE45}" destId="{C515B10F-3415-4EDB-B443-3D522E3AAC65}" srcOrd="5" destOrd="0" presId="urn:microsoft.com/office/officeart/2005/8/layout/process2"/>
    <dgm:cxn modelId="{BD1FF4FF-6B0C-40CB-8F46-AFDACD4A2EE5}" type="presParOf" srcId="{C515B10F-3415-4EDB-B443-3D522E3AAC65}" destId="{1F36A397-9413-44E8-BACA-F68E659059C9}" srcOrd="0" destOrd="0" presId="urn:microsoft.com/office/officeart/2005/8/layout/process2"/>
    <dgm:cxn modelId="{29924F67-010E-4486-BADF-A89D7C2B9293}" type="presParOf" srcId="{8F91316E-B37C-4332-82EB-2932C0FBFE45}" destId="{A14F8991-504C-4B5D-AD23-BAC09CB1102C}" srcOrd="6"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D9DE62C-F44F-415B-8C37-04120DC8B0BA}" type="doc">
      <dgm:prSet loTypeId="urn:microsoft.com/office/officeart/2005/8/layout/process2" loCatId="process" qsTypeId="urn:microsoft.com/office/officeart/2005/8/quickstyle/3d2" qsCatId="3D" csTypeId="urn:microsoft.com/office/officeart/2005/8/colors/accent3_1" csCatId="accent3" phldr="1"/>
      <dgm:spPr/>
      <dgm:t>
        <a:bodyPr/>
        <a:lstStyle/>
        <a:p>
          <a:endParaRPr lang="zh-TW" altLang="en-US"/>
        </a:p>
      </dgm:t>
    </dgm:pt>
    <dgm:pt modelId="{18078FCE-17FE-464B-9CB8-F6897941708B}">
      <dgm:prSet phldrT="[文字]" custT="1"/>
      <dgm:spPr/>
      <dgm:t>
        <a:bodyPr/>
        <a:lstStyle/>
        <a:p>
          <a:r>
            <a:rPr lang="zh-TW" altLang="en-US" sz="2000" b="1" dirty="0" smtClean="0">
              <a:solidFill>
                <a:srgbClr val="0070C0"/>
              </a:solidFill>
            </a:rPr>
            <a:t>出借人</a:t>
          </a:r>
          <a:r>
            <a:rPr lang="zh-TW" altLang="en-US" sz="2000" dirty="0" smtClean="0"/>
            <a:t>在線上得知借款資訊</a:t>
          </a:r>
          <a:endParaRPr lang="zh-TW" altLang="en-US" sz="2000" dirty="0"/>
        </a:p>
      </dgm:t>
    </dgm:pt>
    <dgm:pt modelId="{41E926E1-EAFF-4D8E-948A-D40734F363DA}" type="parTrans" cxnId="{FDF93367-9E38-44FB-995D-3BC7EB2FB906}">
      <dgm:prSet/>
      <dgm:spPr/>
      <dgm:t>
        <a:bodyPr/>
        <a:lstStyle/>
        <a:p>
          <a:endParaRPr lang="zh-TW" altLang="en-US" sz="2000"/>
        </a:p>
      </dgm:t>
    </dgm:pt>
    <dgm:pt modelId="{4D2FA534-1BAE-4948-BCB9-954E90CD4220}" type="sibTrans" cxnId="{FDF93367-9E38-44FB-995D-3BC7EB2FB906}">
      <dgm:prSet custT="1"/>
      <dgm:spPr/>
      <dgm:t>
        <a:bodyPr/>
        <a:lstStyle/>
        <a:p>
          <a:endParaRPr lang="zh-TW" altLang="en-US" sz="2000"/>
        </a:p>
      </dgm:t>
    </dgm:pt>
    <dgm:pt modelId="{ADF50960-8F38-4B98-AFAE-3B9C551A7D20}">
      <dgm:prSet phldrT="[文字]" custT="1"/>
      <dgm:spPr/>
      <dgm:t>
        <a:bodyPr/>
        <a:lstStyle/>
        <a:p>
          <a:r>
            <a:rPr lang="zh-TW" altLang="en-US" sz="2000" dirty="0" smtClean="0"/>
            <a:t>設定等級及利率</a:t>
          </a:r>
          <a:endParaRPr lang="zh-TW" altLang="en-US" sz="2000" dirty="0"/>
        </a:p>
      </dgm:t>
    </dgm:pt>
    <dgm:pt modelId="{C5634776-71A1-4E37-A99C-B4F5FFFB611D}" type="parTrans" cxnId="{557946E0-95FA-4042-A896-84CAC6B0B40D}">
      <dgm:prSet/>
      <dgm:spPr/>
      <dgm:t>
        <a:bodyPr/>
        <a:lstStyle/>
        <a:p>
          <a:endParaRPr lang="zh-TW" altLang="en-US" sz="2000"/>
        </a:p>
      </dgm:t>
    </dgm:pt>
    <dgm:pt modelId="{2A9E520D-0F6F-4F8E-87DD-01CD342F58E3}" type="sibTrans" cxnId="{557946E0-95FA-4042-A896-84CAC6B0B40D}">
      <dgm:prSet custT="1"/>
      <dgm:spPr/>
      <dgm:t>
        <a:bodyPr/>
        <a:lstStyle/>
        <a:p>
          <a:endParaRPr lang="zh-TW" altLang="en-US" sz="2000"/>
        </a:p>
      </dgm:t>
    </dgm:pt>
    <dgm:pt modelId="{72EA3D75-1C57-4EA7-BA85-2179FC302069}">
      <dgm:prSet phldrT="[文字]" custT="1"/>
      <dgm:spPr/>
      <dgm:t>
        <a:bodyPr/>
        <a:lstStyle/>
        <a:p>
          <a:r>
            <a:rPr lang="zh-TW" altLang="en-US" sz="2000" dirty="0" smtClean="0"/>
            <a:t>設定貸款總額</a:t>
          </a:r>
          <a:endParaRPr lang="zh-TW" altLang="en-US" sz="2000" dirty="0"/>
        </a:p>
      </dgm:t>
    </dgm:pt>
    <dgm:pt modelId="{B7672C05-348F-4BBF-8372-F822ACE1F640}" type="parTrans" cxnId="{5EB57CF8-4493-4291-A1BB-EDD1AAD32CF2}">
      <dgm:prSet/>
      <dgm:spPr/>
      <dgm:t>
        <a:bodyPr/>
        <a:lstStyle/>
        <a:p>
          <a:endParaRPr lang="zh-TW" altLang="en-US" sz="2000"/>
        </a:p>
      </dgm:t>
    </dgm:pt>
    <dgm:pt modelId="{E54C8CE5-B7A6-497B-8DA7-A7D40EE21AA7}" type="sibTrans" cxnId="{5EB57CF8-4493-4291-A1BB-EDD1AAD32CF2}">
      <dgm:prSet custT="1"/>
      <dgm:spPr/>
      <dgm:t>
        <a:bodyPr/>
        <a:lstStyle/>
        <a:p>
          <a:endParaRPr lang="zh-TW" altLang="en-US" sz="2000"/>
        </a:p>
      </dgm:t>
    </dgm:pt>
    <dgm:pt modelId="{8DABAC90-74BC-419B-B67F-96026F43F6CF}">
      <dgm:prSet custT="1"/>
      <dgm:spPr/>
      <dgm:t>
        <a:bodyPr/>
        <a:lstStyle/>
        <a:p>
          <a:r>
            <a:rPr lang="zh-TW" altLang="en-US" sz="2000" dirty="0" smtClean="0"/>
            <a:t>依符合條件的貸款配置</a:t>
          </a:r>
          <a:endParaRPr lang="zh-TW" altLang="en-US" sz="2000" dirty="0"/>
        </a:p>
      </dgm:t>
    </dgm:pt>
    <dgm:pt modelId="{19C0A6B6-973D-4099-A3AA-D5351630A410}" type="parTrans" cxnId="{5002D0CD-C3F8-44AD-A513-8208BC0DB60D}">
      <dgm:prSet/>
      <dgm:spPr/>
      <dgm:t>
        <a:bodyPr/>
        <a:lstStyle/>
        <a:p>
          <a:endParaRPr lang="zh-TW" altLang="en-US" sz="2000"/>
        </a:p>
      </dgm:t>
    </dgm:pt>
    <dgm:pt modelId="{D27C8AB7-5A9A-4229-AEEB-C34F958668D0}" type="sibTrans" cxnId="{5002D0CD-C3F8-44AD-A513-8208BC0DB60D}">
      <dgm:prSet custT="1"/>
      <dgm:spPr/>
      <dgm:t>
        <a:bodyPr/>
        <a:lstStyle/>
        <a:p>
          <a:endParaRPr lang="zh-TW" altLang="en-US" sz="2000"/>
        </a:p>
      </dgm:t>
    </dgm:pt>
    <dgm:pt modelId="{51A077E4-7AB9-4D76-A474-0AD74B66BA0B}">
      <dgm:prSet custT="1"/>
      <dgm:spPr/>
      <dgm:t>
        <a:bodyPr/>
        <a:lstStyle/>
        <a:p>
          <a:r>
            <a:rPr lang="zh-TW" altLang="en-US" sz="2000" dirty="0" smtClean="0"/>
            <a:t>每月收受本利償還</a:t>
          </a:r>
          <a:endParaRPr lang="zh-TW" altLang="en-US" sz="2000" dirty="0"/>
        </a:p>
      </dgm:t>
    </dgm:pt>
    <dgm:pt modelId="{2EC0B327-4B69-45BE-8C70-A4037BDA45CA}" type="parTrans" cxnId="{A49CF03E-D23E-471B-BE11-7DCDFFCEA401}">
      <dgm:prSet/>
      <dgm:spPr/>
      <dgm:t>
        <a:bodyPr/>
        <a:lstStyle/>
        <a:p>
          <a:endParaRPr lang="zh-TW" altLang="en-US" sz="2000"/>
        </a:p>
      </dgm:t>
    </dgm:pt>
    <dgm:pt modelId="{627633FC-652C-49ED-A27B-44BFA8CCFB32}" type="sibTrans" cxnId="{A49CF03E-D23E-471B-BE11-7DCDFFCEA401}">
      <dgm:prSet custT="1"/>
      <dgm:spPr/>
      <dgm:t>
        <a:bodyPr/>
        <a:lstStyle/>
        <a:p>
          <a:endParaRPr lang="zh-TW" altLang="en-US" sz="2000"/>
        </a:p>
      </dgm:t>
    </dgm:pt>
    <dgm:pt modelId="{8F91316E-B37C-4332-82EB-2932C0FBFE45}" type="pres">
      <dgm:prSet presAssocID="{ED9DE62C-F44F-415B-8C37-04120DC8B0BA}" presName="linearFlow" presStyleCnt="0">
        <dgm:presLayoutVars>
          <dgm:resizeHandles val="exact"/>
        </dgm:presLayoutVars>
      </dgm:prSet>
      <dgm:spPr/>
      <dgm:t>
        <a:bodyPr/>
        <a:lstStyle/>
        <a:p>
          <a:endParaRPr lang="zh-TW" altLang="en-US"/>
        </a:p>
      </dgm:t>
    </dgm:pt>
    <dgm:pt modelId="{31BDFC74-0285-4DC3-B376-54ED6740D278}" type="pres">
      <dgm:prSet presAssocID="{18078FCE-17FE-464B-9CB8-F6897941708B}" presName="node" presStyleLbl="node1" presStyleIdx="0" presStyleCnt="5" custScaleX="218115" custScaleY="103512">
        <dgm:presLayoutVars>
          <dgm:bulletEnabled val="1"/>
        </dgm:presLayoutVars>
      </dgm:prSet>
      <dgm:spPr/>
      <dgm:t>
        <a:bodyPr/>
        <a:lstStyle/>
        <a:p>
          <a:endParaRPr lang="zh-TW" altLang="en-US"/>
        </a:p>
      </dgm:t>
    </dgm:pt>
    <dgm:pt modelId="{EF6F0FC5-CDBD-4FE4-B5E9-8EB2A1A956B5}" type="pres">
      <dgm:prSet presAssocID="{4D2FA534-1BAE-4948-BCB9-954E90CD4220}" presName="sibTrans" presStyleLbl="sibTrans2D1" presStyleIdx="0" presStyleCnt="4"/>
      <dgm:spPr/>
      <dgm:t>
        <a:bodyPr/>
        <a:lstStyle/>
        <a:p>
          <a:endParaRPr lang="zh-TW" altLang="en-US"/>
        </a:p>
      </dgm:t>
    </dgm:pt>
    <dgm:pt modelId="{D9C8085E-BA13-4927-87E9-BD3908151E42}" type="pres">
      <dgm:prSet presAssocID="{4D2FA534-1BAE-4948-BCB9-954E90CD4220}" presName="connectorText" presStyleLbl="sibTrans2D1" presStyleIdx="0" presStyleCnt="4"/>
      <dgm:spPr/>
      <dgm:t>
        <a:bodyPr/>
        <a:lstStyle/>
        <a:p>
          <a:endParaRPr lang="zh-TW" altLang="en-US"/>
        </a:p>
      </dgm:t>
    </dgm:pt>
    <dgm:pt modelId="{E0E019A5-8919-4E88-B622-5425FDC195EB}" type="pres">
      <dgm:prSet presAssocID="{ADF50960-8F38-4B98-AFAE-3B9C551A7D20}" presName="node" presStyleLbl="node1" presStyleIdx="1" presStyleCnt="5" custScaleX="218920" custScaleY="103894">
        <dgm:presLayoutVars>
          <dgm:bulletEnabled val="1"/>
        </dgm:presLayoutVars>
      </dgm:prSet>
      <dgm:spPr/>
      <dgm:t>
        <a:bodyPr/>
        <a:lstStyle/>
        <a:p>
          <a:endParaRPr lang="zh-TW" altLang="en-US"/>
        </a:p>
      </dgm:t>
    </dgm:pt>
    <dgm:pt modelId="{1015DDC0-7F76-40FB-AEF1-D4B096B69BC5}" type="pres">
      <dgm:prSet presAssocID="{2A9E520D-0F6F-4F8E-87DD-01CD342F58E3}" presName="sibTrans" presStyleLbl="sibTrans2D1" presStyleIdx="1" presStyleCnt="4"/>
      <dgm:spPr/>
      <dgm:t>
        <a:bodyPr/>
        <a:lstStyle/>
        <a:p>
          <a:endParaRPr lang="zh-TW" altLang="en-US"/>
        </a:p>
      </dgm:t>
    </dgm:pt>
    <dgm:pt modelId="{38976859-414E-4CE7-9D75-E2CCFAD0C956}" type="pres">
      <dgm:prSet presAssocID="{2A9E520D-0F6F-4F8E-87DD-01CD342F58E3}" presName="connectorText" presStyleLbl="sibTrans2D1" presStyleIdx="1" presStyleCnt="4"/>
      <dgm:spPr/>
      <dgm:t>
        <a:bodyPr/>
        <a:lstStyle/>
        <a:p>
          <a:endParaRPr lang="zh-TW" altLang="en-US"/>
        </a:p>
      </dgm:t>
    </dgm:pt>
    <dgm:pt modelId="{E08FFCE5-CC17-4FB6-B9AC-236684F2279C}" type="pres">
      <dgm:prSet presAssocID="{72EA3D75-1C57-4EA7-BA85-2179FC302069}" presName="node" presStyleLbl="node1" presStyleIdx="2" presStyleCnt="5" custScaleX="220003" custScaleY="104408">
        <dgm:presLayoutVars>
          <dgm:bulletEnabled val="1"/>
        </dgm:presLayoutVars>
      </dgm:prSet>
      <dgm:spPr/>
      <dgm:t>
        <a:bodyPr/>
        <a:lstStyle/>
        <a:p>
          <a:endParaRPr lang="zh-TW" altLang="en-US"/>
        </a:p>
      </dgm:t>
    </dgm:pt>
    <dgm:pt modelId="{C515B10F-3415-4EDB-B443-3D522E3AAC65}" type="pres">
      <dgm:prSet presAssocID="{E54C8CE5-B7A6-497B-8DA7-A7D40EE21AA7}" presName="sibTrans" presStyleLbl="sibTrans2D1" presStyleIdx="2" presStyleCnt="4"/>
      <dgm:spPr/>
      <dgm:t>
        <a:bodyPr/>
        <a:lstStyle/>
        <a:p>
          <a:endParaRPr lang="zh-TW" altLang="en-US"/>
        </a:p>
      </dgm:t>
    </dgm:pt>
    <dgm:pt modelId="{1F36A397-9413-44E8-BACA-F68E659059C9}" type="pres">
      <dgm:prSet presAssocID="{E54C8CE5-B7A6-497B-8DA7-A7D40EE21AA7}" presName="connectorText" presStyleLbl="sibTrans2D1" presStyleIdx="2" presStyleCnt="4"/>
      <dgm:spPr/>
      <dgm:t>
        <a:bodyPr/>
        <a:lstStyle/>
        <a:p>
          <a:endParaRPr lang="zh-TW" altLang="en-US"/>
        </a:p>
      </dgm:t>
    </dgm:pt>
    <dgm:pt modelId="{A14F8991-504C-4B5D-AD23-BAC09CB1102C}" type="pres">
      <dgm:prSet presAssocID="{8DABAC90-74BC-419B-B67F-96026F43F6CF}" presName="node" presStyleLbl="node1" presStyleIdx="3" presStyleCnt="5" custScaleX="221096" custScaleY="104927">
        <dgm:presLayoutVars>
          <dgm:bulletEnabled val="1"/>
        </dgm:presLayoutVars>
      </dgm:prSet>
      <dgm:spPr/>
      <dgm:t>
        <a:bodyPr/>
        <a:lstStyle/>
        <a:p>
          <a:endParaRPr lang="zh-TW" altLang="en-US"/>
        </a:p>
      </dgm:t>
    </dgm:pt>
    <dgm:pt modelId="{F0947C82-AA16-4D67-BA5E-1A2D9B4D1E10}" type="pres">
      <dgm:prSet presAssocID="{D27C8AB7-5A9A-4229-AEEB-C34F958668D0}" presName="sibTrans" presStyleLbl="sibTrans2D1" presStyleIdx="3" presStyleCnt="4"/>
      <dgm:spPr/>
      <dgm:t>
        <a:bodyPr/>
        <a:lstStyle/>
        <a:p>
          <a:endParaRPr lang="zh-TW" altLang="en-US"/>
        </a:p>
      </dgm:t>
    </dgm:pt>
    <dgm:pt modelId="{278A779D-76DF-4E26-9F17-024F49894660}" type="pres">
      <dgm:prSet presAssocID="{D27C8AB7-5A9A-4229-AEEB-C34F958668D0}" presName="connectorText" presStyleLbl="sibTrans2D1" presStyleIdx="3" presStyleCnt="4"/>
      <dgm:spPr/>
      <dgm:t>
        <a:bodyPr/>
        <a:lstStyle/>
        <a:p>
          <a:endParaRPr lang="zh-TW" altLang="en-US"/>
        </a:p>
      </dgm:t>
    </dgm:pt>
    <dgm:pt modelId="{16C55D5F-64E7-4E9A-9573-C0C116807A30}" type="pres">
      <dgm:prSet presAssocID="{51A077E4-7AB9-4D76-A474-0AD74B66BA0B}" presName="node" presStyleLbl="node1" presStyleIdx="4" presStyleCnt="5" custScaleX="222200" custScaleY="105451">
        <dgm:presLayoutVars>
          <dgm:bulletEnabled val="1"/>
        </dgm:presLayoutVars>
      </dgm:prSet>
      <dgm:spPr/>
      <dgm:t>
        <a:bodyPr/>
        <a:lstStyle/>
        <a:p>
          <a:endParaRPr lang="zh-TW" altLang="en-US"/>
        </a:p>
      </dgm:t>
    </dgm:pt>
  </dgm:ptLst>
  <dgm:cxnLst>
    <dgm:cxn modelId="{A49CF03E-D23E-471B-BE11-7DCDFFCEA401}" srcId="{ED9DE62C-F44F-415B-8C37-04120DC8B0BA}" destId="{51A077E4-7AB9-4D76-A474-0AD74B66BA0B}" srcOrd="4" destOrd="0" parTransId="{2EC0B327-4B69-45BE-8C70-A4037BDA45CA}" sibTransId="{627633FC-652C-49ED-A27B-44BFA8CCFB32}"/>
    <dgm:cxn modelId="{557946E0-95FA-4042-A896-84CAC6B0B40D}" srcId="{ED9DE62C-F44F-415B-8C37-04120DC8B0BA}" destId="{ADF50960-8F38-4B98-AFAE-3B9C551A7D20}" srcOrd="1" destOrd="0" parTransId="{C5634776-71A1-4E37-A99C-B4F5FFFB611D}" sibTransId="{2A9E520D-0F6F-4F8E-87DD-01CD342F58E3}"/>
    <dgm:cxn modelId="{5B75A1B4-368F-43D7-B4DB-749A30377593}" type="presOf" srcId="{51A077E4-7AB9-4D76-A474-0AD74B66BA0B}" destId="{16C55D5F-64E7-4E9A-9573-C0C116807A30}" srcOrd="0" destOrd="0" presId="urn:microsoft.com/office/officeart/2005/8/layout/process2"/>
    <dgm:cxn modelId="{5002D0CD-C3F8-44AD-A513-8208BC0DB60D}" srcId="{ED9DE62C-F44F-415B-8C37-04120DC8B0BA}" destId="{8DABAC90-74BC-419B-B67F-96026F43F6CF}" srcOrd="3" destOrd="0" parTransId="{19C0A6B6-973D-4099-A3AA-D5351630A410}" sibTransId="{D27C8AB7-5A9A-4229-AEEB-C34F958668D0}"/>
    <dgm:cxn modelId="{B8E8C42B-3C99-404E-B922-B11710F940C7}" type="presOf" srcId="{72EA3D75-1C57-4EA7-BA85-2179FC302069}" destId="{E08FFCE5-CC17-4FB6-B9AC-236684F2279C}" srcOrd="0" destOrd="0" presId="urn:microsoft.com/office/officeart/2005/8/layout/process2"/>
    <dgm:cxn modelId="{99813B56-1B6C-4E09-9147-DE690B9EDA0C}" type="presOf" srcId="{2A9E520D-0F6F-4F8E-87DD-01CD342F58E3}" destId="{38976859-414E-4CE7-9D75-E2CCFAD0C956}" srcOrd="1" destOrd="0" presId="urn:microsoft.com/office/officeart/2005/8/layout/process2"/>
    <dgm:cxn modelId="{5EB57CF8-4493-4291-A1BB-EDD1AAD32CF2}" srcId="{ED9DE62C-F44F-415B-8C37-04120DC8B0BA}" destId="{72EA3D75-1C57-4EA7-BA85-2179FC302069}" srcOrd="2" destOrd="0" parTransId="{B7672C05-348F-4BBF-8372-F822ACE1F640}" sibTransId="{E54C8CE5-B7A6-497B-8DA7-A7D40EE21AA7}"/>
    <dgm:cxn modelId="{72BF6AB7-6B1E-4861-989E-70AFCE8A87B2}" type="presOf" srcId="{ED9DE62C-F44F-415B-8C37-04120DC8B0BA}" destId="{8F91316E-B37C-4332-82EB-2932C0FBFE45}" srcOrd="0" destOrd="0" presId="urn:microsoft.com/office/officeart/2005/8/layout/process2"/>
    <dgm:cxn modelId="{4B8A5C8C-9EF8-4CA4-8F50-A21097F6E1E0}" type="presOf" srcId="{D27C8AB7-5A9A-4229-AEEB-C34F958668D0}" destId="{F0947C82-AA16-4D67-BA5E-1A2D9B4D1E10}" srcOrd="0" destOrd="0" presId="urn:microsoft.com/office/officeart/2005/8/layout/process2"/>
    <dgm:cxn modelId="{E37DA6C9-CC9F-4F4E-A149-462BEBED28BC}" type="presOf" srcId="{2A9E520D-0F6F-4F8E-87DD-01CD342F58E3}" destId="{1015DDC0-7F76-40FB-AEF1-D4B096B69BC5}" srcOrd="0" destOrd="0" presId="urn:microsoft.com/office/officeart/2005/8/layout/process2"/>
    <dgm:cxn modelId="{292D14D6-5E96-4013-BD22-63C287075420}" type="presOf" srcId="{ADF50960-8F38-4B98-AFAE-3B9C551A7D20}" destId="{E0E019A5-8919-4E88-B622-5425FDC195EB}" srcOrd="0" destOrd="0" presId="urn:microsoft.com/office/officeart/2005/8/layout/process2"/>
    <dgm:cxn modelId="{877F1DE2-A68A-4201-B8EA-4C2F27C2FA9C}" type="presOf" srcId="{D27C8AB7-5A9A-4229-AEEB-C34F958668D0}" destId="{278A779D-76DF-4E26-9F17-024F49894660}" srcOrd="1" destOrd="0" presId="urn:microsoft.com/office/officeart/2005/8/layout/process2"/>
    <dgm:cxn modelId="{3518AEEC-66D8-4735-ABE7-EABCA1633E7A}" type="presOf" srcId="{4D2FA534-1BAE-4948-BCB9-954E90CD4220}" destId="{D9C8085E-BA13-4927-87E9-BD3908151E42}" srcOrd="1" destOrd="0" presId="urn:microsoft.com/office/officeart/2005/8/layout/process2"/>
    <dgm:cxn modelId="{6A42875F-DB63-4FDD-920C-6D6AFF1D3975}" type="presOf" srcId="{E54C8CE5-B7A6-497B-8DA7-A7D40EE21AA7}" destId="{1F36A397-9413-44E8-BACA-F68E659059C9}" srcOrd="1" destOrd="0" presId="urn:microsoft.com/office/officeart/2005/8/layout/process2"/>
    <dgm:cxn modelId="{7338D821-C9D7-4D88-B976-356DBDA67862}" type="presOf" srcId="{4D2FA534-1BAE-4948-BCB9-954E90CD4220}" destId="{EF6F0FC5-CDBD-4FE4-B5E9-8EB2A1A956B5}" srcOrd="0" destOrd="0" presId="urn:microsoft.com/office/officeart/2005/8/layout/process2"/>
    <dgm:cxn modelId="{C27BC808-F938-4195-BBC7-5B5E63E4E09D}" type="presOf" srcId="{8DABAC90-74BC-419B-B67F-96026F43F6CF}" destId="{A14F8991-504C-4B5D-AD23-BAC09CB1102C}" srcOrd="0" destOrd="0" presId="urn:microsoft.com/office/officeart/2005/8/layout/process2"/>
    <dgm:cxn modelId="{FDF93367-9E38-44FB-995D-3BC7EB2FB906}" srcId="{ED9DE62C-F44F-415B-8C37-04120DC8B0BA}" destId="{18078FCE-17FE-464B-9CB8-F6897941708B}" srcOrd="0" destOrd="0" parTransId="{41E926E1-EAFF-4D8E-948A-D40734F363DA}" sibTransId="{4D2FA534-1BAE-4948-BCB9-954E90CD4220}"/>
    <dgm:cxn modelId="{ED2FEC02-0410-4FB5-84E8-123088F75D23}" type="presOf" srcId="{E54C8CE5-B7A6-497B-8DA7-A7D40EE21AA7}" destId="{C515B10F-3415-4EDB-B443-3D522E3AAC65}" srcOrd="0" destOrd="0" presId="urn:microsoft.com/office/officeart/2005/8/layout/process2"/>
    <dgm:cxn modelId="{04CD496E-D2F4-4C0F-92D3-3050037E70B3}" type="presOf" srcId="{18078FCE-17FE-464B-9CB8-F6897941708B}" destId="{31BDFC74-0285-4DC3-B376-54ED6740D278}" srcOrd="0" destOrd="0" presId="urn:microsoft.com/office/officeart/2005/8/layout/process2"/>
    <dgm:cxn modelId="{D13D842B-9042-4F7F-87E9-D59179A13D97}" type="presParOf" srcId="{8F91316E-B37C-4332-82EB-2932C0FBFE45}" destId="{31BDFC74-0285-4DC3-B376-54ED6740D278}" srcOrd="0" destOrd="0" presId="urn:microsoft.com/office/officeart/2005/8/layout/process2"/>
    <dgm:cxn modelId="{1C0CC008-4865-4A43-95C4-4D68B68B7011}" type="presParOf" srcId="{8F91316E-B37C-4332-82EB-2932C0FBFE45}" destId="{EF6F0FC5-CDBD-4FE4-B5E9-8EB2A1A956B5}" srcOrd="1" destOrd="0" presId="urn:microsoft.com/office/officeart/2005/8/layout/process2"/>
    <dgm:cxn modelId="{0E1E360B-8EFD-49E3-9D33-AE3119FA2E07}" type="presParOf" srcId="{EF6F0FC5-CDBD-4FE4-B5E9-8EB2A1A956B5}" destId="{D9C8085E-BA13-4927-87E9-BD3908151E42}" srcOrd="0" destOrd="0" presId="urn:microsoft.com/office/officeart/2005/8/layout/process2"/>
    <dgm:cxn modelId="{C1F97A9A-A23D-4315-BAFB-991C2A11FB48}" type="presParOf" srcId="{8F91316E-B37C-4332-82EB-2932C0FBFE45}" destId="{E0E019A5-8919-4E88-B622-5425FDC195EB}" srcOrd="2" destOrd="0" presId="urn:microsoft.com/office/officeart/2005/8/layout/process2"/>
    <dgm:cxn modelId="{D8EDF71D-8E23-475C-A27F-B155245141EF}" type="presParOf" srcId="{8F91316E-B37C-4332-82EB-2932C0FBFE45}" destId="{1015DDC0-7F76-40FB-AEF1-D4B096B69BC5}" srcOrd="3" destOrd="0" presId="urn:microsoft.com/office/officeart/2005/8/layout/process2"/>
    <dgm:cxn modelId="{DF2EF4DE-63AA-47A0-909A-2276EB36D149}" type="presParOf" srcId="{1015DDC0-7F76-40FB-AEF1-D4B096B69BC5}" destId="{38976859-414E-4CE7-9D75-E2CCFAD0C956}" srcOrd="0" destOrd="0" presId="urn:microsoft.com/office/officeart/2005/8/layout/process2"/>
    <dgm:cxn modelId="{F05A496E-90F9-415A-AA19-C1BDEDDE601B}" type="presParOf" srcId="{8F91316E-B37C-4332-82EB-2932C0FBFE45}" destId="{E08FFCE5-CC17-4FB6-B9AC-236684F2279C}" srcOrd="4" destOrd="0" presId="urn:microsoft.com/office/officeart/2005/8/layout/process2"/>
    <dgm:cxn modelId="{2F099A01-BAB7-477B-B230-8A9CDB4044D4}" type="presParOf" srcId="{8F91316E-B37C-4332-82EB-2932C0FBFE45}" destId="{C515B10F-3415-4EDB-B443-3D522E3AAC65}" srcOrd="5" destOrd="0" presId="urn:microsoft.com/office/officeart/2005/8/layout/process2"/>
    <dgm:cxn modelId="{54C5E1DE-6ECF-4FE7-AD02-BC12A2FF81F8}" type="presParOf" srcId="{C515B10F-3415-4EDB-B443-3D522E3AAC65}" destId="{1F36A397-9413-44E8-BACA-F68E659059C9}" srcOrd="0" destOrd="0" presId="urn:microsoft.com/office/officeart/2005/8/layout/process2"/>
    <dgm:cxn modelId="{6547370B-0155-4302-9E6A-E5B3B0346634}" type="presParOf" srcId="{8F91316E-B37C-4332-82EB-2932C0FBFE45}" destId="{A14F8991-504C-4B5D-AD23-BAC09CB1102C}" srcOrd="6" destOrd="0" presId="urn:microsoft.com/office/officeart/2005/8/layout/process2"/>
    <dgm:cxn modelId="{1F26A7D6-C1DA-4AB6-938B-166204CFC3CC}" type="presParOf" srcId="{8F91316E-B37C-4332-82EB-2932C0FBFE45}" destId="{F0947C82-AA16-4D67-BA5E-1A2D9B4D1E10}" srcOrd="7" destOrd="0" presId="urn:microsoft.com/office/officeart/2005/8/layout/process2"/>
    <dgm:cxn modelId="{22ABD134-A670-4073-8FA2-DAC553066DB9}" type="presParOf" srcId="{F0947C82-AA16-4D67-BA5E-1A2D9B4D1E10}" destId="{278A779D-76DF-4E26-9F17-024F49894660}" srcOrd="0" destOrd="0" presId="urn:microsoft.com/office/officeart/2005/8/layout/process2"/>
    <dgm:cxn modelId="{0E5B8594-3B4D-4D3E-9BF8-6E2C8C65CA33}" type="presParOf" srcId="{8F91316E-B37C-4332-82EB-2932C0FBFE45}" destId="{16C55D5F-64E7-4E9A-9573-C0C116807A30}" srcOrd="8" destOrd="0" presId="urn:microsoft.com/office/officeart/2005/8/layout/process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851200B-857E-4E33-ABCB-407C99585E6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EBFAA4F-D275-4333-B92B-C2C082218181}" type="presOf" srcId="{9E0F2420-2F7C-4BC9-B3B1-41D079D7B9BA}" destId="{B6154193-CFF1-422A-A0B1-99E4EAC26EDE}" srcOrd="0" destOrd="0" presId="urn:microsoft.com/office/officeart/2005/8/layout/hChevron3"/>
    <dgm:cxn modelId="{50C66111-5E3B-4D07-B9E5-12B72542F1B1}"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F053F98-5E3F-41F0-AD1F-2A6601B4D5A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CD5EC5C-F05D-49AD-B381-E52917B36461}" type="presOf" srcId="{5FF2D4FE-A551-4F3F-AAC9-90D5FFA8619A}" destId="{565F66ED-5189-46DB-A579-BEA28FE6D986}" srcOrd="0" destOrd="0" presId="urn:microsoft.com/office/officeart/2005/8/layout/hChevron3"/>
    <dgm:cxn modelId="{0A206138-C9E6-4667-BCD2-287C6B872CA5}" type="presOf" srcId="{252357BE-30EA-49F7-9DBD-B5F30B4F4A9D}" destId="{AFF030F6-8D1D-42AA-8527-70CC9827071F}" srcOrd="0" destOrd="0" presId="urn:microsoft.com/office/officeart/2005/8/layout/hChevron3"/>
    <dgm:cxn modelId="{DE97FB45-FF12-4CDA-8B7D-9500BBEF999F}" type="presParOf" srcId="{AFF030F6-8D1D-42AA-8527-70CC9827071F}" destId="{371DF444-DDBC-427E-9FEE-DFE4E6239109}" srcOrd="0" destOrd="0" presId="urn:microsoft.com/office/officeart/2005/8/layout/hChevron3"/>
    <dgm:cxn modelId="{A90EBD9F-857F-4D6F-B763-336CBE7BFF04}" type="presParOf" srcId="{AFF030F6-8D1D-42AA-8527-70CC9827071F}" destId="{ADC953D7-9E50-47BF-933D-60204B80E8FB}" srcOrd="1" destOrd="0" presId="urn:microsoft.com/office/officeart/2005/8/layout/hChevron3"/>
    <dgm:cxn modelId="{8824B5E0-5323-4629-8981-4377BE35B831}" type="presParOf" srcId="{AFF030F6-8D1D-42AA-8527-70CC9827071F}" destId="{B6154193-CFF1-422A-A0B1-99E4EAC26EDE}" srcOrd="2" destOrd="0" presId="urn:microsoft.com/office/officeart/2005/8/layout/hChevron3"/>
    <dgm:cxn modelId="{64E8E3DD-7969-485C-8841-7ACA1EFBBEFC}" type="presParOf" srcId="{AFF030F6-8D1D-42AA-8527-70CC9827071F}" destId="{B0D14E24-9419-4779-91B2-FCCDE3A94F4A}" srcOrd="3" destOrd="0" presId="urn:microsoft.com/office/officeart/2005/8/layout/hChevron3"/>
    <dgm:cxn modelId="{BAABCBAF-49B7-4B45-8719-581AB82B26DB}" type="presParOf" srcId="{AFF030F6-8D1D-42AA-8527-70CC9827071F}" destId="{565F66ED-5189-46DB-A579-BEA28FE6D986}" srcOrd="4" destOrd="0" presId="urn:microsoft.com/office/officeart/2005/8/layout/hChevron3"/>
    <dgm:cxn modelId="{8791C06F-A624-4FF2-AE77-14F1ACB7DFC7}" type="presParOf" srcId="{AFF030F6-8D1D-42AA-8527-70CC9827071F}" destId="{5E46F59D-5DCE-432B-B3A1-0BD5CF2E763E}" srcOrd="5" destOrd="0" presId="urn:microsoft.com/office/officeart/2005/8/layout/hChevron3"/>
    <dgm:cxn modelId="{7C474BFF-BABC-4076-894F-676404F3BA0A}" type="presParOf" srcId="{AFF030F6-8D1D-42AA-8527-70CC9827071F}" destId="{4CE1BAFB-AD98-4868-A469-10A5BFCC62FB}" srcOrd="6" destOrd="0" presId="urn:microsoft.com/office/officeart/2005/8/layout/hChevron3"/>
    <dgm:cxn modelId="{48C5816D-F902-4946-8AB2-5F9DE5E35A0E}" type="presParOf" srcId="{AFF030F6-8D1D-42AA-8527-70CC9827071F}" destId="{D4A6FAAB-8048-431A-808C-023578BE8F34}" srcOrd="7" destOrd="0" presId="urn:microsoft.com/office/officeart/2005/8/layout/hChevron3"/>
    <dgm:cxn modelId="{02E7AF52-79B1-4C59-9B47-277D836330C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851200B-857E-4E33-ABCB-407C99585E6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EBFAA4F-D275-4333-B92B-C2C082218181}" type="presOf" srcId="{9E0F2420-2F7C-4BC9-B3B1-41D079D7B9BA}" destId="{B6154193-CFF1-422A-A0B1-99E4EAC26EDE}" srcOrd="0" destOrd="0" presId="urn:microsoft.com/office/officeart/2005/8/layout/hChevron3"/>
    <dgm:cxn modelId="{50C66111-5E3B-4D07-B9E5-12B72542F1B1}"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F053F98-5E3F-41F0-AD1F-2A6601B4D5A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CD5EC5C-F05D-49AD-B381-E52917B36461}" type="presOf" srcId="{5FF2D4FE-A551-4F3F-AAC9-90D5FFA8619A}" destId="{565F66ED-5189-46DB-A579-BEA28FE6D986}" srcOrd="0" destOrd="0" presId="urn:microsoft.com/office/officeart/2005/8/layout/hChevron3"/>
    <dgm:cxn modelId="{0A206138-C9E6-4667-BCD2-287C6B872CA5}" type="presOf" srcId="{252357BE-30EA-49F7-9DBD-B5F30B4F4A9D}" destId="{AFF030F6-8D1D-42AA-8527-70CC9827071F}" srcOrd="0" destOrd="0" presId="urn:microsoft.com/office/officeart/2005/8/layout/hChevron3"/>
    <dgm:cxn modelId="{DE97FB45-FF12-4CDA-8B7D-9500BBEF999F}" type="presParOf" srcId="{AFF030F6-8D1D-42AA-8527-70CC9827071F}" destId="{371DF444-DDBC-427E-9FEE-DFE4E6239109}" srcOrd="0" destOrd="0" presId="urn:microsoft.com/office/officeart/2005/8/layout/hChevron3"/>
    <dgm:cxn modelId="{A90EBD9F-857F-4D6F-B763-336CBE7BFF04}" type="presParOf" srcId="{AFF030F6-8D1D-42AA-8527-70CC9827071F}" destId="{ADC953D7-9E50-47BF-933D-60204B80E8FB}" srcOrd="1" destOrd="0" presId="urn:microsoft.com/office/officeart/2005/8/layout/hChevron3"/>
    <dgm:cxn modelId="{8824B5E0-5323-4629-8981-4377BE35B831}" type="presParOf" srcId="{AFF030F6-8D1D-42AA-8527-70CC9827071F}" destId="{B6154193-CFF1-422A-A0B1-99E4EAC26EDE}" srcOrd="2" destOrd="0" presId="urn:microsoft.com/office/officeart/2005/8/layout/hChevron3"/>
    <dgm:cxn modelId="{64E8E3DD-7969-485C-8841-7ACA1EFBBEFC}" type="presParOf" srcId="{AFF030F6-8D1D-42AA-8527-70CC9827071F}" destId="{B0D14E24-9419-4779-91B2-FCCDE3A94F4A}" srcOrd="3" destOrd="0" presId="urn:microsoft.com/office/officeart/2005/8/layout/hChevron3"/>
    <dgm:cxn modelId="{BAABCBAF-49B7-4B45-8719-581AB82B26DB}" type="presParOf" srcId="{AFF030F6-8D1D-42AA-8527-70CC9827071F}" destId="{565F66ED-5189-46DB-A579-BEA28FE6D986}" srcOrd="4" destOrd="0" presId="urn:microsoft.com/office/officeart/2005/8/layout/hChevron3"/>
    <dgm:cxn modelId="{8791C06F-A624-4FF2-AE77-14F1ACB7DFC7}" type="presParOf" srcId="{AFF030F6-8D1D-42AA-8527-70CC9827071F}" destId="{5E46F59D-5DCE-432B-B3A1-0BD5CF2E763E}" srcOrd="5" destOrd="0" presId="urn:microsoft.com/office/officeart/2005/8/layout/hChevron3"/>
    <dgm:cxn modelId="{7C474BFF-BABC-4076-894F-676404F3BA0A}" type="presParOf" srcId="{AFF030F6-8D1D-42AA-8527-70CC9827071F}" destId="{4CE1BAFB-AD98-4868-A469-10A5BFCC62FB}" srcOrd="6" destOrd="0" presId="urn:microsoft.com/office/officeart/2005/8/layout/hChevron3"/>
    <dgm:cxn modelId="{48C5816D-F902-4946-8AB2-5F9DE5E35A0E}" type="presParOf" srcId="{AFF030F6-8D1D-42AA-8527-70CC9827071F}" destId="{D4A6FAAB-8048-431A-808C-023578BE8F34}" srcOrd="7" destOrd="0" presId="urn:microsoft.com/office/officeart/2005/8/layout/hChevron3"/>
    <dgm:cxn modelId="{02E7AF52-79B1-4C59-9B47-277D836330C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851200B-857E-4E33-ABCB-407C99585E6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EBFAA4F-D275-4333-B92B-C2C082218181}" type="presOf" srcId="{9E0F2420-2F7C-4BC9-B3B1-41D079D7B9BA}" destId="{B6154193-CFF1-422A-A0B1-99E4EAC26EDE}" srcOrd="0" destOrd="0" presId="urn:microsoft.com/office/officeart/2005/8/layout/hChevron3"/>
    <dgm:cxn modelId="{50C66111-5E3B-4D07-B9E5-12B72542F1B1}"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F053F98-5E3F-41F0-AD1F-2A6601B4D5A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CD5EC5C-F05D-49AD-B381-E52917B36461}" type="presOf" srcId="{5FF2D4FE-A551-4F3F-AAC9-90D5FFA8619A}" destId="{565F66ED-5189-46DB-A579-BEA28FE6D986}" srcOrd="0" destOrd="0" presId="urn:microsoft.com/office/officeart/2005/8/layout/hChevron3"/>
    <dgm:cxn modelId="{0A206138-C9E6-4667-BCD2-287C6B872CA5}" type="presOf" srcId="{252357BE-30EA-49F7-9DBD-B5F30B4F4A9D}" destId="{AFF030F6-8D1D-42AA-8527-70CC9827071F}" srcOrd="0" destOrd="0" presId="urn:microsoft.com/office/officeart/2005/8/layout/hChevron3"/>
    <dgm:cxn modelId="{DE97FB45-FF12-4CDA-8B7D-9500BBEF999F}" type="presParOf" srcId="{AFF030F6-8D1D-42AA-8527-70CC9827071F}" destId="{371DF444-DDBC-427E-9FEE-DFE4E6239109}" srcOrd="0" destOrd="0" presId="urn:microsoft.com/office/officeart/2005/8/layout/hChevron3"/>
    <dgm:cxn modelId="{A90EBD9F-857F-4D6F-B763-336CBE7BFF04}" type="presParOf" srcId="{AFF030F6-8D1D-42AA-8527-70CC9827071F}" destId="{ADC953D7-9E50-47BF-933D-60204B80E8FB}" srcOrd="1" destOrd="0" presId="urn:microsoft.com/office/officeart/2005/8/layout/hChevron3"/>
    <dgm:cxn modelId="{8824B5E0-5323-4629-8981-4377BE35B831}" type="presParOf" srcId="{AFF030F6-8D1D-42AA-8527-70CC9827071F}" destId="{B6154193-CFF1-422A-A0B1-99E4EAC26EDE}" srcOrd="2" destOrd="0" presId="urn:microsoft.com/office/officeart/2005/8/layout/hChevron3"/>
    <dgm:cxn modelId="{64E8E3DD-7969-485C-8841-7ACA1EFBBEFC}" type="presParOf" srcId="{AFF030F6-8D1D-42AA-8527-70CC9827071F}" destId="{B0D14E24-9419-4779-91B2-FCCDE3A94F4A}" srcOrd="3" destOrd="0" presId="urn:microsoft.com/office/officeart/2005/8/layout/hChevron3"/>
    <dgm:cxn modelId="{BAABCBAF-49B7-4B45-8719-581AB82B26DB}" type="presParOf" srcId="{AFF030F6-8D1D-42AA-8527-70CC9827071F}" destId="{565F66ED-5189-46DB-A579-BEA28FE6D986}" srcOrd="4" destOrd="0" presId="urn:microsoft.com/office/officeart/2005/8/layout/hChevron3"/>
    <dgm:cxn modelId="{8791C06F-A624-4FF2-AE77-14F1ACB7DFC7}" type="presParOf" srcId="{AFF030F6-8D1D-42AA-8527-70CC9827071F}" destId="{5E46F59D-5DCE-432B-B3A1-0BD5CF2E763E}" srcOrd="5" destOrd="0" presId="urn:microsoft.com/office/officeart/2005/8/layout/hChevron3"/>
    <dgm:cxn modelId="{7C474BFF-BABC-4076-894F-676404F3BA0A}" type="presParOf" srcId="{AFF030F6-8D1D-42AA-8527-70CC9827071F}" destId="{4CE1BAFB-AD98-4868-A469-10A5BFCC62FB}" srcOrd="6" destOrd="0" presId="urn:microsoft.com/office/officeart/2005/8/layout/hChevron3"/>
    <dgm:cxn modelId="{48C5816D-F902-4946-8AB2-5F9DE5E35A0E}" type="presParOf" srcId="{AFF030F6-8D1D-42AA-8527-70CC9827071F}" destId="{D4A6FAAB-8048-431A-808C-023578BE8F34}" srcOrd="7" destOrd="0" presId="urn:microsoft.com/office/officeart/2005/8/layout/hChevron3"/>
    <dgm:cxn modelId="{02E7AF52-79B1-4C59-9B47-277D836330C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0BB2EEA-D5F3-4117-8444-66AFCBDBB928}" type="presOf" srcId="{53D53256-A754-4BBD-AA8A-3E51EF6B7332}" destId="{371DF444-DDBC-427E-9FEE-DFE4E6239109}" srcOrd="0" destOrd="0" presId="urn:microsoft.com/office/officeart/2005/8/layout/hChevron3"/>
    <dgm:cxn modelId="{20822215-432A-4630-A009-4CA66BD74EEF}" type="presOf" srcId="{9E0F2420-2F7C-4BC9-B3B1-41D079D7B9BA}" destId="{B6154193-CFF1-422A-A0B1-99E4EAC26EDE}" srcOrd="0" destOrd="0" presId="urn:microsoft.com/office/officeart/2005/8/layout/hChevron3"/>
    <dgm:cxn modelId="{752470F4-31D7-4C7B-9E83-215B9CA4CDC9}" type="presOf" srcId="{5FF2D4FE-A551-4F3F-AAC9-90D5FFA8619A}" destId="{565F66ED-5189-46DB-A579-BEA28FE6D986}"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F56D67B-5AE0-4285-8F72-A2D00CE381A6}" type="presOf" srcId="{FE62C0D6-7716-4F07-8A32-C1981493321E}" destId="{E90DA5B7-A9FA-4C23-963F-7930D037E7E4}" srcOrd="0" destOrd="0" presId="urn:microsoft.com/office/officeart/2005/8/layout/hChevron3"/>
    <dgm:cxn modelId="{4EFF69FF-B396-43E3-BBB3-26F4E92C8D8D}"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224DD46C-CD1A-4D92-80C3-BDB95D8AF3B2}"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3113628B-C9A7-46A7-976E-64AC01CE1C75}" type="presParOf" srcId="{AFF030F6-8D1D-42AA-8527-70CC9827071F}" destId="{371DF444-DDBC-427E-9FEE-DFE4E6239109}" srcOrd="0" destOrd="0" presId="urn:microsoft.com/office/officeart/2005/8/layout/hChevron3"/>
    <dgm:cxn modelId="{A445D9C0-D806-4054-86F1-FBB3B93E0EE0}" type="presParOf" srcId="{AFF030F6-8D1D-42AA-8527-70CC9827071F}" destId="{ADC953D7-9E50-47BF-933D-60204B80E8FB}" srcOrd="1" destOrd="0" presId="urn:microsoft.com/office/officeart/2005/8/layout/hChevron3"/>
    <dgm:cxn modelId="{8985E5EA-8DBD-41F4-8D65-79844D4D915F}" type="presParOf" srcId="{AFF030F6-8D1D-42AA-8527-70CC9827071F}" destId="{B6154193-CFF1-422A-A0B1-99E4EAC26EDE}" srcOrd="2" destOrd="0" presId="urn:microsoft.com/office/officeart/2005/8/layout/hChevron3"/>
    <dgm:cxn modelId="{C2649443-E72B-42E8-936F-BA6DB5008D85}" type="presParOf" srcId="{AFF030F6-8D1D-42AA-8527-70CC9827071F}" destId="{B0D14E24-9419-4779-91B2-FCCDE3A94F4A}" srcOrd="3" destOrd="0" presId="urn:microsoft.com/office/officeart/2005/8/layout/hChevron3"/>
    <dgm:cxn modelId="{D4E32A4B-3A84-4B63-9BF4-8951D42E880D}" type="presParOf" srcId="{AFF030F6-8D1D-42AA-8527-70CC9827071F}" destId="{565F66ED-5189-46DB-A579-BEA28FE6D986}" srcOrd="4" destOrd="0" presId="urn:microsoft.com/office/officeart/2005/8/layout/hChevron3"/>
    <dgm:cxn modelId="{5DB7B2BC-9614-4CF5-95A3-E7326CB1A62C}" type="presParOf" srcId="{AFF030F6-8D1D-42AA-8527-70CC9827071F}" destId="{5E46F59D-5DCE-432B-B3A1-0BD5CF2E763E}" srcOrd="5" destOrd="0" presId="urn:microsoft.com/office/officeart/2005/8/layout/hChevron3"/>
    <dgm:cxn modelId="{DA0D3575-2972-4330-B1CD-1F6FA328474F}" type="presParOf" srcId="{AFF030F6-8D1D-42AA-8527-70CC9827071F}" destId="{4CE1BAFB-AD98-4868-A469-10A5BFCC62FB}" srcOrd="6" destOrd="0" presId="urn:microsoft.com/office/officeart/2005/8/layout/hChevron3"/>
    <dgm:cxn modelId="{04C89FA2-96BF-4B94-8D58-3893158074D8}" type="presParOf" srcId="{AFF030F6-8D1D-42AA-8527-70CC9827071F}" destId="{D4A6FAAB-8048-431A-808C-023578BE8F34}" srcOrd="7" destOrd="0" presId="urn:microsoft.com/office/officeart/2005/8/layout/hChevron3"/>
    <dgm:cxn modelId="{AFD9055B-EEF0-4789-9C4D-C813F95CCB6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E3B56D7-4A28-465A-AEB9-8843CA724790}" type="presOf" srcId="{9E0F2420-2F7C-4BC9-B3B1-41D079D7B9BA}" destId="{B6154193-CFF1-422A-A0B1-99E4EAC26EDE}" srcOrd="0" destOrd="0" presId="urn:microsoft.com/office/officeart/2005/8/layout/hChevron3"/>
    <dgm:cxn modelId="{367ADC31-E45F-4A96-B2CA-2C47033F607C}"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67437F35-B736-433F-8723-39786BEFB16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561A201-0951-4F7B-9EC0-DF57798732C9}"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A2F8ED0-D2FF-4C74-A8E7-2442C309947F}" type="presOf" srcId="{53D53256-A754-4BBD-AA8A-3E51EF6B7332}" destId="{371DF444-DDBC-427E-9FEE-DFE4E6239109}" srcOrd="0" destOrd="0" presId="urn:microsoft.com/office/officeart/2005/8/layout/hChevron3"/>
    <dgm:cxn modelId="{5A79538C-A1EA-4BC5-8911-095C123F803E}" type="presOf" srcId="{11840DCF-704A-4333-851F-70B4FE134E39}" destId="{4CE1BAFB-AD98-4868-A469-10A5BFCC62FB}" srcOrd="0" destOrd="0" presId="urn:microsoft.com/office/officeart/2005/8/layout/hChevron3"/>
    <dgm:cxn modelId="{9B408780-6E62-4555-9B67-D61F5C90273D}" type="presParOf" srcId="{AFF030F6-8D1D-42AA-8527-70CC9827071F}" destId="{371DF444-DDBC-427E-9FEE-DFE4E6239109}" srcOrd="0" destOrd="0" presId="urn:microsoft.com/office/officeart/2005/8/layout/hChevron3"/>
    <dgm:cxn modelId="{910622C5-B50F-487E-8B1B-6CC601B4200D}" type="presParOf" srcId="{AFF030F6-8D1D-42AA-8527-70CC9827071F}" destId="{ADC953D7-9E50-47BF-933D-60204B80E8FB}" srcOrd="1" destOrd="0" presId="urn:microsoft.com/office/officeart/2005/8/layout/hChevron3"/>
    <dgm:cxn modelId="{6AD036B2-DA1A-45D2-9011-6DE255028CA2}" type="presParOf" srcId="{AFF030F6-8D1D-42AA-8527-70CC9827071F}" destId="{B6154193-CFF1-422A-A0B1-99E4EAC26EDE}" srcOrd="2" destOrd="0" presId="urn:microsoft.com/office/officeart/2005/8/layout/hChevron3"/>
    <dgm:cxn modelId="{F1D69596-8315-41EB-B5C7-8FCA31A2C3F8}" type="presParOf" srcId="{AFF030F6-8D1D-42AA-8527-70CC9827071F}" destId="{B0D14E24-9419-4779-91B2-FCCDE3A94F4A}" srcOrd="3" destOrd="0" presId="urn:microsoft.com/office/officeart/2005/8/layout/hChevron3"/>
    <dgm:cxn modelId="{287AE95C-C084-454F-8532-EF010257C943}" type="presParOf" srcId="{AFF030F6-8D1D-42AA-8527-70CC9827071F}" destId="{565F66ED-5189-46DB-A579-BEA28FE6D986}" srcOrd="4" destOrd="0" presId="urn:microsoft.com/office/officeart/2005/8/layout/hChevron3"/>
    <dgm:cxn modelId="{1C48A631-48FC-45EA-A7C0-F8D66704214B}" type="presParOf" srcId="{AFF030F6-8D1D-42AA-8527-70CC9827071F}" destId="{5E46F59D-5DCE-432B-B3A1-0BD5CF2E763E}" srcOrd="5" destOrd="0" presId="urn:microsoft.com/office/officeart/2005/8/layout/hChevron3"/>
    <dgm:cxn modelId="{C8E32D62-C87A-41D4-AE69-9E653627B408}" type="presParOf" srcId="{AFF030F6-8D1D-42AA-8527-70CC9827071F}" destId="{4CE1BAFB-AD98-4868-A469-10A5BFCC62FB}" srcOrd="6" destOrd="0" presId="urn:microsoft.com/office/officeart/2005/8/layout/hChevron3"/>
    <dgm:cxn modelId="{7A7EF296-5AB4-48BB-B94D-0514F77283A8}" type="presParOf" srcId="{AFF030F6-8D1D-42AA-8527-70CC9827071F}" destId="{D4A6FAAB-8048-431A-808C-023578BE8F34}" srcOrd="7" destOrd="0" presId="urn:microsoft.com/office/officeart/2005/8/layout/hChevron3"/>
    <dgm:cxn modelId="{E9E3644A-D9B1-4143-99AA-5F8A539D267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919051A2-106B-406B-BCFF-EC1E27F42D5F}"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199AEF1-77CD-4371-B457-EBCF36B95113}"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7AD58CF-1325-424F-ACC1-05EC3825D91E}" type="presOf" srcId="{9E0F2420-2F7C-4BC9-B3B1-41D079D7B9BA}" destId="{B6154193-CFF1-422A-A0B1-99E4EAC26EDE}" srcOrd="0" destOrd="0" presId="urn:microsoft.com/office/officeart/2005/8/layout/hChevron3"/>
    <dgm:cxn modelId="{530F511C-857D-44E2-9A21-C3BB52F8D2C4}" type="presOf" srcId="{53D53256-A754-4BBD-AA8A-3E51EF6B7332}" destId="{371DF444-DDBC-427E-9FEE-DFE4E6239109}" srcOrd="0" destOrd="0" presId="urn:microsoft.com/office/officeart/2005/8/layout/hChevron3"/>
    <dgm:cxn modelId="{5EBED9FA-0500-4BD4-B321-57B46E3EA4F8}" type="presOf" srcId="{FE62C0D6-7716-4F07-8A32-C1981493321E}" destId="{E90DA5B7-A9FA-4C23-963F-7930D037E7E4}" srcOrd="0" destOrd="0" presId="urn:microsoft.com/office/officeart/2005/8/layout/hChevron3"/>
    <dgm:cxn modelId="{25A58013-7100-46F3-BA68-1AD26CC4BA62}" type="presOf" srcId="{252357BE-30EA-49F7-9DBD-B5F30B4F4A9D}" destId="{AFF030F6-8D1D-42AA-8527-70CC9827071F}" srcOrd="0" destOrd="0" presId="urn:microsoft.com/office/officeart/2005/8/layout/hChevron3"/>
    <dgm:cxn modelId="{C38520F2-EEAA-40FB-8320-E0FE9391C32F}" type="presParOf" srcId="{AFF030F6-8D1D-42AA-8527-70CC9827071F}" destId="{371DF444-DDBC-427E-9FEE-DFE4E6239109}" srcOrd="0" destOrd="0" presId="urn:microsoft.com/office/officeart/2005/8/layout/hChevron3"/>
    <dgm:cxn modelId="{3525B29E-DD4D-4203-8A41-FED0F284E4CE}" type="presParOf" srcId="{AFF030F6-8D1D-42AA-8527-70CC9827071F}" destId="{ADC953D7-9E50-47BF-933D-60204B80E8FB}" srcOrd="1" destOrd="0" presId="urn:microsoft.com/office/officeart/2005/8/layout/hChevron3"/>
    <dgm:cxn modelId="{95EAD02A-D275-48C5-A434-9BDD0F12CB53}" type="presParOf" srcId="{AFF030F6-8D1D-42AA-8527-70CC9827071F}" destId="{B6154193-CFF1-422A-A0B1-99E4EAC26EDE}" srcOrd="2" destOrd="0" presId="urn:microsoft.com/office/officeart/2005/8/layout/hChevron3"/>
    <dgm:cxn modelId="{5801645F-1819-40FE-9098-1E37B590B368}" type="presParOf" srcId="{AFF030F6-8D1D-42AA-8527-70CC9827071F}" destId="{B0D14E24-9419-4779-91B2-FCCDE3A94F4A}" srcOrd="3" destOrd="0" presId="urn:microsoft.com/office/officeart/2005/8/layout/hChevron3"/>
    <dgm:cxn modelId="{CD49CDB7-2D7B-4884-9587-FFF84C3784AB}" type="presParOf" srcId="{AFF030F6-8D1D-42AA-8527-70CC9827071F}" destId="{565F66ED-5189-46DB-A579-BEA28FE6D986}" srcOrd="4" destOrd="0" presId="urn:microsoft.com/office/officeart/2005/8/layout/hChevron3"/>
    <dgm:cxn modelId="{3993E47B-AA0D-4640-83BC-BF9B929D2156}" type="presParOf" srcId="{AFF030F6-8D1D-42AA-8527-70CC9827071F}" destId="{5E46F59D-5DCE-432B-B3A1-0BD5CF2E763E}" srcOrd="5" destOrd="0" presId="urn:microsoft.com/office/officeart/2005/8/layout/hChevron3"/>
    <dgm:cxn modelId="{390AE081-3606-4C3F-A8BB-6C3D0B264648}" type="presParOf" srcId="{AFF030F6-8D1D-42AA-8527-70CC9827071F}" destId="{4CE1BAFB-AD98-4868-A469-10A5BFCC62FB}" srcOrd="6" destOrd="0" presId="urn:microsoft.com/office/officeart/2005/8/layout/hChevron3"/>
    <dgm:cxn modelId="{8300E9A5-C0C3-4387-B055-942CF54477E4}" type="presParOf" srcId="{AFF030F6-8D1D-42AA-8527-70CC9827071F}" destId="{D4A6FAAB-8048-431A-808C-023578BE8F34}" srcOrd="7" destOrd="0" presId="urn:microsoft.com/office/officeart/2005/8/layout/hChevron3"/>
    <dgm:cxn modelId="{50FCFAA4-4AC0-4A1E-A227-D5A119FAF31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B680264-A649-4952-8496-B59FA8CBD9D3}" type="presOf" srcId="{9E0F2420-2F7C-4BC9-B3B1-41D079D7B9BA}" destId="{B6154193-CFF1-422A-A0B1-99E4EAC26EDE}" srcOrd="0" destOrd="0" presId="urn:microsoft.com/office/officeart/2005/8/layout/hChevron3"/>
    <dgm:cxn modelId="{9B19187C-F10A-43BA-A984-C8681A44F2AA}" type="presOf" srcId="{11840DCF-704A-4333-851F-70B4FE134E39}" destId="{4CE1BAFB-AD98-4868-A469-10A5BFCC62FB}" srcOrd="0" destOrd="0" presId="urn:microsoft.com/office/officeart/2005/8/layout/hChevron3"/>
    <dgm:cxn modelId="{1408C410-8C23-4090-9E7A-0613DC21B1F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C4B5C9D-2825-4C17-9E6C-F0B5C3B329D3}"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E841675-50DD-42A4-B65B-8CD224D2F366}"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27C5C50-887E-4F60-BF43-FE60DA8B1F0B}" type="presOf" srcId="{53D53256-A754-4BBD-AA8A-3E51EF6B7332}" destId="{371DF444-DDBC-427E-9FEE-DFE4E6239109}" srcOrd="0" destOrd="0" presId="urn:microsoft.com/office/officeart/2005/8/layout/hChevron3"/>
    <dgm:cxn modelId="{3E79B625-50B5-4E12-A264-7363E9969574}" type="presParOf" srcId="{AFF030F6-8D1D-42AA-8527-70CC9827071F}" destId="{371DF444-DDBC-427E-9FEE-DFE4E6239109}" srcOrd="0" destOrd="0" presId="urn:microsoft.com/office/officeart/2005/8/layout/hChevron3"/>
    <dgm:cxn modelId="{72555717-66DB-40F2-AF4D-E67788360D47}" type="presParOf" srcId="{AFF030F6-8D1D-42AA-8527-70CC9827071F}" destId="{ADC953D7-9E50-47BF-933D-60204B80E8FB}" srcOrd="1" destOrd="0" presId="urn:microsoft.com/office/officeart/2005/8/layout/hChevron3"/>
    <dgm:cxn modelId="{55E9BCAF-3EDA-457E-A9B7-426786B346A9}" type="presParOf" srcId="{AFF030F6-8D1D-42AA-8527-70CC9827071F}" destId="{B6154193-CFF1-422A-A0B1-99E4EAC26EDE}" srcOrd="2" destOrd="0" presId="urn:microsoft.com/office/officeart/2005/8/layout/hChevron3"/>
    <dgm:cxn modelId="{34598E2F-0F37-435B-85A4-38B28D33DACF}" type="presParOf" srcId="{AFF030F6-8D1D-42AA-8527-70CC9827071F}" destId="{B0D14E24-9419-4779-91B2-FCCDE3A94F4A}" srcOrd="3" destOrd="0" presId="urn:microsoft.com/office/officeart/2005/8/layout/hChevron3"/>
    <dgm:cxn modelId="{90037B0D-80DE-4B6C-AEAE-2875724AE9CC}" type="presParOf" srcId="{AFF030F6-8D1D-42AA-8527-70CC9827071F}" destId="{565F66ED-5189-46DB-A579-BEA28FE6D986}" srcOrd="4" destOrd="0" presId="urn:microsoft.com/office/officeart/2005/8/layout/hChevron3"/>
    <dgm:cxn modelId="{668A4DD4-D3C3-4343-AF07-A1425FC74383}" type="presParOf" srcId="{AFF030F6-8D1D-42AA-8527-70CC9827071F}" destId="{5E46F59D-5DCE-432B-B3A1-0BD5CF2E763E}" srcOrd="5" destOrd="0" presId="urn:microsoft.com/office/officeart/2005/8/layout/hChevron3"/>
    <dgm:cxn modelId="{1A52E7AF-9ADD-4A65-B906-690A02318F90}" type="presParOf" srcId="{AFF030F6-8D1D-42AA-8527-70CC9827071F}" destId="{4CE1BAFB-AD98-4868-A469-10A5BFCC62FB}" srcOrd="6" destOrd="0" presId="urn:microsoft.com/office/officeart/2005/8/layout/hChevron3"/>
    <dgm:cxn modelId="{6C4B2932-691C-48F7-9794-8EB7E901B38A}" type="presParOf" srcId="{AFF030F6-8D1D-42AA-8527-70CC9827071F}" destId="{D4A6FAAB-8048-431A-808C-023578BE8F34}" srcOrd="7" destOrd="0" presId="urn:microsoft.com/office/officeart/2005/8/layout/hChevron3"/>
    <dgm:cxn modelId="{55B26DAA-12D0-4E82-8807-EEF3ED8D1D6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A463D03-D6B4-4666-8F61-BD19EE9B548F}"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F461642-903D-446C-BA7C-BBE114260CBC}"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10366DC9-3181-45EE-8763-1D442C1BE67D}"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238BBBB-D2E7-43C2-A971-30EAE36A4B76}" type="presOf" srcId="{9E0F2420-2F7C-4BC9-B3B1-41D079D7B9BA}" destId="{B6154193-CFF1-422A-A0B1-99E4EAC26EDE}" srcOrd="0" destOrd="0" presId="urn:microsoft.com/office/officeart/2005/8/layout/hChevron3"/>
    <dgm:cxn modelId="{EB2BA68B-F493-4BD8-8F92-D07DDF8E5632}" type="presOf" srcId="{5FF2D4FE-A551-4F3F-AAC9-90D5FFA8619A}" destId="{565F66ED-5189-46DB-A579-BEA28FE6D986}" srcOrd="0" destOrd="0" presId="urn:microsoft.com/office/officeart/2005/8/layout/hChevron3"/>
    <dgm:cxn modelId="{E80A92D0-7B34-489C-9BCF-AB542EC82F5F}" type="presOf" srcId="{53D53256-A754-4BBD-AA8A-3E51EF6B7332}" destId="{371DF444-DDBC-427E-9FEE-DFE4E6239109}" srcOrd="0" destOrd="0" presId="urn:microsoft.com/office/officeart/2005/8/layout/hChevron3"/>
    <dgm:cxn modelId="{A5D19D04-AAF4-4A77-99BB-44DC4C1D9E60}" type="presParOf" srcId="{AFF030F6-8D1D-42AA-8527-70CC9827071F}" destId="{371DF444-DDBC-427E-9FEE-DFE4E6239109}" srcOrd="0" destOrd="0" presId="urn:microsoft.com/office/officeart/2005/8/layout/hChevron3"/>
    <dgm:cxn modelId="{35B7F5AC-B60D-4F52-9919-384C6CF6EA28}" type="presParOf" srcId="{AFF030F6-8D1D-42AA-8527-70CC9827071F}" destId="{ADC953D7-9E50-47BF-933D-60204B80E8FB}" srcOrd="1" destOrd="0" presId="urn:microsoft.com/office/officeart/2005/8/layout/hChevron3"/>
    <dgm:cxn modelId="{F9F4943C-0156-4F76-A3C4-E5AB6DB6B5A1}" type="presParOf" srcId="{AFF030F6-8D1D-42AA-8527-70CC9827071F}" destId="{B6154193-CFF1-422A-A0B1-99E4EAC26EDE}" srcOrd="2" destOrd="0" presId="urn:microsoft.com/office/officeart/2005/8/layout/hChevron3"/>
    <dgm:cxn modelId="{6106F697-921B-45FC-922D-0F58AA4916D1}" type="presParOf" srcId="{AFF030F6-8D1D-42AA-8527-70CC9827071F}" destId="{B0D14E24-9419-4779-91B2-FCCDE3A94F4A}" srcOrd="3" destOrd="0" presId="urn:microsoft.com/office/officeart/2005/8/layout/hChevron3"/>
    <dgm:cxn modelId="{98873E87-0AA2-47B5-AAF8-4161A2333D73}" type="presParOf" srcId="{AFF030F6-8D1D-42AA-8527-70CC9827071F}" destId="{565F66ED-5189-46DB-A579-BEA28FE6D986}" srcOrd="4" destOrd="0" presId="urn:microsoft.com/office/officeart/2005/8/layout/hChevron3"/>
    <dgm:cxn modelId="{971E1969-B292-476E-9B59-2F68785D45A1}" type="presParOf" srcId="{AFF030F6-8D1D-42AA-8527-70CC9827071F}" destId="{5E46F59D-5DCE-432B-B3A1-0BD5CF2E763E}" srcOrd="5" destOrd="0" presId="urn:microsoft.com/office/officeart/2005/8/layout/hChevron3"/>
    <dgm:cxn modelId="{6B92A54D-9DFA-473F-AFD5-DECFFC022AC5}" type="presParOf" srcId="{AFF030F6-8D1D-42AA-8527-70CC9827071F}" destId="{4CE1BAFB-AD98-4868-A469-10A5BFCC62FB}" srcOrd="6" destOrd="0" presId="urn:microsoft.com/office/officeart/2005/8/layout/hChevron3"/>
    <dgm:cxn modelId="{B85C0B48-1D83-459F-9C65-15C4781AFDDF}" type="presParOf" srcId="{AFF030F6-8D1D-42AA-8527-70CC9827071F}" destId="{D4A6FAAB-8048-431A-808C-023578BE8F34}" srcOrd="7" destOrd="0" presId="urn:microsoft.com/office/officeart/2005/8/layout/hChevron3"/>
    <dgm:cxn modelId="{3C3B3B00-9329-4489-BF80-1D6B7C864F8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B21E18D-4E6F-483F-B671-E90A46861E9B}"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DC5249D-5E84-485F-A53E-4E6D9E1615BA}" type="presOf" srcId="{5FF2D4FE-A551-4F3F-AAC9-90D5FFA8619A}" destId="{565F66ED-5189-46DB-A579-BEA28FE6D986}" srcOrd="0" destOrd="0" presId="urn:microsoft.com/office/officeart/2005/8/layout/hChevron3"/>
    <dgm:cxn modelId="{444129C4-4B74-4C65-A7F0-61D4ED86A8C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6F02BE45-9035-417F-834C-CB5A60856544}"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F0A8569-2EA5-4687-BD68-C44251FC20B4}" type="presOf" srcId="{53D53256-A754-4BBD-AA8A-3E51EF6B7332}" destId="{371DF444-DDBC-427E-9FEE-DFE4E6239109}" srcOrd="0" destOrd="0" presId="urn:microsoft.com/office/officeart/2005/8/layout/hChevron3"/>
    <dgm:cxn modelId="{32EE40D5-8A18-47E5-8010-FD92F866443F}"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C1CA60F4-F211-49E6-9A28-ABFF550CBB00}" type="presParOf" srcId="{AFF030F6-8D1D-42AA-8527-70CC9827071F}" destId="{371DF444-DDBC-427E-9FEE-DFE4E6239109}" srcOrd="0" destOrd="0" presId="urn:microsoft.com/office/officeart/2005/8/layout/hChevron3"/>
    <dgm:cxn modelId="{9B73F246-7395-4239-8497-DA6CF893939E}" type="presParOf" srcId="{AFF030F6-8D1D-42AA-8527-70CC9827071F}" destId="{ADC953D7-9E50-47BF-933D-60204B80E8FB}" srcOrd="1" destOrd="0" presId="urn:microsoft.com/office/officeart/2005/8/layout/hChevron3"/>
    <dgm:cxn modelId="{68DA6B95-38F5-49AB-9A29-B2CD2320B150}" type="presParOf" srcId="{AFF030F6-8D1D-42AA-8527-70CC9827071F}" destId="{B6154193-CFF1-422A-A0B1-99E4EAC26EDE}" srcOrd="2" destOrd="0" presId="urn:microsoft.com/office/officeart/2005/8/layout/hChevron3"/>
    <dgm:cxn modelId="{5C1DAB6E-C253-40BF-8BFA-80307AC5B3A6}" type="presParOf" srcId="{AFF030F6-8D1D-42AA-8527-70CC9827071F}" destId="{B0D14E24-9419-4779-91B2-FCCDE3A94F4A}" srcOrd="3" destOrd="0" presId="urn:microsoft.com/office/officeart/2005/8/layout/hChevron3"/>
    <dgm:cxn modelId="{7902C9BC-9E1A-4B53-B949-8E04B06C2A6B}" type="presParOf" srcId="{AFF030F6-8D1D-42AA-8527-70CC9827071F}" destId="{565F66ED-5189-46DB-A579-BEA28FE6D986}" srcOrd="4" destOrd="0" presId="urn:microsoft.com/office/officeart/2005/8/layout/hChevron3"/>
    <dgm:cxn modelId="{0378F1FF-10C7-4B88-BBFD-10B7DA1AD824}" type="presParOf" srcId="{AFF030F6-8D1D-42AA-8527-70CC9827071F}" destId="{5E46F59D-5DCE-432B-B3A1-0BD5CF2E763E}" srcOrd="5" destOrd="0" presId="urn:microsoft.com/office/officeart/2005/8/layout/hChevron3"/>
    <dgm:cxn modelId="{EFDD8BF8-D77E-4C49-86DE-86B212DC6293}" type="presParOf" srcId="{AFF030F6-8D1D-42AA-8527-70CC9827071F}" destId="{4CE1BAFB-AD98-4868-A469-10A5BFCC62FB}" srcOrd="6" destOrd="0" presId="urn:microsoft.com/office/officeart/2005/8/layout/hChevron3"/>
    <dgm:cxn modelId="{A140D34C-CD59-428C-B45E-AFFD3F6A875C}" type="presParOf" srcId="{AFF030F6-8D1D-42AA-8527-70CC9827071F}" destId="{D4A6FAAB-8048-431A-808C-023578BE8F34}" srcOrd="7" destOrd="0" presId="urn:microsoft.com/office/officeart/2005/8/layout/hChevron3"/>
    <dgm:cxn modelId="{9A7AB93A-D5C6-44DF-AC5E-91CB33AEAF2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EC0AC1E-23FA-4D66-B90D-734C66938DE4}"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70120E84-4DE5-41FC-BF91-A2B468BA54A4}"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2DFAA71-D025-4004-A9FC-CFC69975FF3C}"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1CEB350-D468-402E-8561-C83A1A05202A}" type="presOf" srcId="{5FF2D4FE-A551-4F3F-AAC9-90D5FFA8619A}" destId="{565F66ED-5189-46DB-A579-BEA28FE6D986}" srcOrd="0" destOrd="0" presId="urn:microsoft.com/office/officeart/2005/8/layout/hChevron3"/>
    <dgm:cxn modelId="{C6CEAF74-DC98-4CA4-83D8-D7D81596B8E8}" type="presOf" srcId="{FE62C0D6-7716-4F07-8A32-C1981493321E}" destId="{E90DA5B7-A9FA-4C23-963F-7930D037E7E4}" srcOrd="0" destOrd="0" presId="urn:microsoft.com/office/officeart/2005/8/layout/hChevron3"/>
    <dgm:cxn modelId="{F55FDCD5-BFF3-4C78-B2FB-EBFC4424EC0E}" type="presOf" srcId="{9E0F2420-2F7C-4BC9-B3B1-41D079D7B9BA}" destId="{B6154193-CFF1-422A-A0B1-99E4EAC26EDE}" srcOrd="0" destOrd="0" presId="urn:microsoft.com/office/officeart/2005/8/layout/hChevron3"/>
    <dgm:cxn modelId="{7BE82FF1-822E-42F8-9015-B53D9916D9AE}" type="presParOf" srcId="{AFF030F6-8D1D-42AA-8527-70CC9827071F}" destId="{371DF444-DDBC-427E-9FEE-DFE4E6239109}" srcOrd="0" destOrd="0" presId="urn:microsoft.com/office/officeart/2005/8/layout/hChevron3"/>
    <dgm:cxn modelId="{88E9F2E2-3717-4990-B666-4E3F6E27D67C}" type="presParOf" srcId="{AFF030F6-8D1D-42AA-8527-70CC9827071F}" destId="{ADC953D7-9E50-47BF-933D-60204B80E8FB}" srcOrd="1" destOrd="0" presId="urn:microsoft.com/office/officeart/2005/8/layout/hChevron3"/>
    <dgm:cxn modelId="{D29468F6-8FDA-420F-8E02-66CDF700710B}" type="presParOf" srcId="{AFF030F6-8D1D-42AA-8527-70CC9827071F}" destId="{B6154193-CFF1-422A-A0B1-99E4EAC26EDE}" srcOrd="2" destOrd="0" presId="urn:microsoft.com/office/officeart/2005/8/layout/hChevron3"/>
    <dgm:cxn modelId="{B8165493-4F74-4DD7-ABA4-B4F7FF7CC5D4}" type="presParOf" srcId="{AFF030F6-8D1D-42AA-8527-70CC9827071F}" destId="{B0D14E24-9419-4779-91B2-FCCDE3A94F4A}" srcOrd="3" destOrd="0" presId="urn:microsoft.com/office/officeart/2005/8/layout/hChevron3"/>
    <dgm:cxn modelId="{223812DA-7C42-4CA6-BAD1-7883CEE7AE91}" type="presParOf" srcId="{AFF030F6-8D1D-42AA-8527-70CC9827071F}" destId="{565F66ED-5189-46DB-A579-BEA28FE6D986}" srcOrd="4" destOrd="0" presId="urn:microsoft.com/office/officeart/2005/8/layout/hChevron3"/>
    <dgm:cxn modelId="{A0ADE27A-A5D5-44F7-8B4C-AB71E04339D0}" type="presParOf" srcId="{AFF030F6-8D1D-42AA-8527-70CC9827071F}" destId="{5E46F59D-5DCE-432B-B3A1-0BD5CF2E763E}" srcOrd="5" destOrd="0" presId="urn:microsoft.com/office/officeart/2005/8/layout/hChevron3"/>
    <dgm:cxn modelId="{60D13FBF-7DB7-4625-A049-780B468B19D1}" type="presParOf" srcId="{AFF030F6-8D1D-42AA-8527-70CC9827071F}" destId="{4CE1BAFB-AD98-4868-A469-10A5BFCC62FB}" srcOrd="6" destOrd="0" presId="urn:microsoft.com/office/officeart/2005/8/layout/hChevron3"/>
    <dgm:cxn modelId="{5FEE1EAD-F2B0-41AE-B7C8-E5C14E256679}" type="presParOf" srcId="{AFF030F6-8D1D-42AA-8527-70CC9827071F}" destId="{D4A6FAAB-8048-431A-808C-023578BE8F34}" srcOrd="7" destOrd="0" presId="urn:microsoft.com/office/officeart/2005/8/layout/hChevron3"/>
    <dgm:cxn modelId="{8BD4DA58-C39B-4587-A739-C6F79B7E78CE}"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63468792-E4A4-46F0-B464-CF575E058CB7}" type="presOf" srcId="{5FF2D4FE-A551-4F3F-AAC9-90D5FFA8619A}" destId="{565F66ED-5189-46DB-A579-BEA28FE6D986}" srcOrd="0" destOrd="0" presId="urn:microsoft.com/office/officeart/2005/8/layout/hChevron3"/>
    <dgm:cxn modelId="{ED0AA733-0003-4FBA-8B66-0DC08AF7BA43}" type="presOf" srcId="{9E0F2420-2F7C-4BC9-B3B1-41D079D7B9BA}" destId="{B6154193-CFF1-422A-A0B1-99E4EAC26EDE}" srcOrd="0" destOrd="0" presId="urn:microsoft.com/office/officeart/2005/8/layout/hChevron3"/>
    <dgm:cxn modelId="{71BB5EB7-1099-4A58-ACCE-11E7DBCA4699}"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A0A8745A-BE2E-4267-BCCF-00189C061E35}" type="presOf" srcId="{FE62C0D6-7716-4F07-8A32-C1981493321E}" destId="{E90DA5B7-A9FA-4C23-963F-7930D037E7E4}" srcOrd="0" destOrd="0" presId="urn:microsoft.com/office/officeart/2005/8/layout/hChevron3"/>
    <dgm:cxn modelId="{5ACFE87C-FC61-4AC2-AFCC-59FD8AEA3582}"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2B41B3D-14C1-41EE-A1DB-A277BF71C77B}" type="presOf" srcId="{11840DCF-704A-4333-851F-70B4FE134E39}" destId="{4CE1BAFB-AD98-4868-A469-10A5BFCC62FB}" srcOrd="0" destOrd="0" presId="urn:microsoft.com/office/officeart/2005/8/layout/hChevron3"/>
    <dgm:cxn modelId="{B37E83A5-9035-479C-BB4F-ED83681C80F4}" type="presParOf" srcId="{AFF030F6-8D1D-42AA-8527-70CC9827071F}" destId="{371DF444-DDBC-427E-9FEE-DFE4E6239109}" srcOrd="0" destOrd="0" presId="urn:microsoft.com/office/officeart/2005/8/layout/hChevron3"/>
    <dgm:cxn modelId="{E6DEA5B1-DC78-4B3E-8C6B-607DCFC8EB57}" type="presParOf" srcId="{AFF030F6-8D1D-42AA-8527-70CC9827071F}" destId="{ADC953D7-9E50-47BF-933D-60204B80E8FB}" srcOrd="1" destOrd="0" presId="urn:microsoft.com/office/officeart/2005/8/layout/hChevron3"/>
    <dgm:cxn modelId="{C679C0C9-D13B-4663-9DB1-380977600634}" type="presParOf" srcId="{AFF030F6-8D1D-42AA-8527-70CC9827071F}" destId="{B6154193-CFF1-422A-A0B1-99E4EAC26EDE}" srcOrd="2" destOrd="0" presId="urn:microsoft.com/office/officeart/2005/8/layout/hChevron3"/>
    <dgm:cxn modelId="{45419053-B9CC-47C8-BD85-603E9DC6EDF3}" type="presParOf" srcId="{AFF030F6-8D1D-42AA-8527-70CC9827071F}" destId="{B0D14E24-9419-4779-91B2-FCCDE3A94F4A}" srcOrd="3" destOrd="0" presId="urn:microsoft.com/office/officeart/2005/8/layout/hChevron3"/>
    <dgm:cxn modelId="{4AAC0A69-27C0-48BE-B996-CC8E792E502E}" type="presParOf" srcId="{AFF030F6-8D1D-42AA-8527-70CC9827071F}" destId="{565F66ED-5189-46DB-A579-BEA28FE6D986}" srcOrd="4" destOrd="0" presId="urn:microsoft.com/office/officeart/2005/8/layout/hChevron3"/>
    <dgm:cxn modelId="{60AA2F32-49CC-46DC-8D3E-0AA8F0F7A202}" type="presParOf" srcId="{AFF030F6-8D1D-42AA-8527-70CC9827071F}" destId="{5E46F59D-5DCE-432B-B3A1-0BD5CF2E763E}" srcOrd="5" destOrd="0" presId="urn:microsoft.com/office/officeart/2005/8/layout/hChevron3"/>
    <dgm:cxn modelId="{D600CFB7-1A95-459B-8DEC-090310C47B2D}" type="presParOf" srcId="{AFF030F6-8D1D-42AA-8527-70CC9827071F}" destId="{4CE1BAFB-AD98-4868-A469-10A5BFCC62FB}" srcOrd="6" destOrd="0" presId="urn:microsoft.com/office/officeart/2005/8/layout/hChevron3"/>
    <dgm:cxn modelId="{697A9654-0FBD-4C91-B671-F4B3B0E48C7A}" type="presParOf" srcId="{AFF030F6-8D1D-42AA-8527-70CC9827071F}" destId="{D4A6FAAB-8048-431A-808C-023578BE8F34}" srcOrd="7" destOrd="0" presId="urn:microsoft.com/office/officeart/2005/8/layout/hChevron3"/>
    <dgm:cxn modelId="{7A980EB5-A7BF-4309-A9B1-54D7E1AEA2A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B1132AD1-A18F-48E4-9D7C-087272ECDE14}" type="presOf" srcId="{5FF2D4FE-A551-4F3F-AAC9-90D5FFA8619A}" destId="{565F66ED-5189-46DB-A579-BEA28FE6D986}" srcOrd="0" destOrd="0" presId="urn:microsoft.com/office/officeart/2005/8/layout/hChevron3"/>
    <dgm:cxn modelId="{90BC9AE0-B88A-46EA-BBCB-B93C6B806198}" type="presOf" srcId="{FE62C0D6-7716-4F07-8A32-C1981493321E}" destId="{E90DA5B7-A9FA-4C23-963F-7930D037E7E4}" srcOrd="0" destOrd="0" presId="urn:microsoft.com/office/officeart/2005/8/layout/hChevron3"/>
    <dgm:cxn modelId="{614676A7-22C0-4677-9DD9-2C6CA3B59F5A}"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6721A672-7A98-47AC-AA83-3065E989ACF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6AAA0DF8-A2D6-416B-906B-9108786E76EE}" type="presOf" srcId="{252357BE-30EA-49F7-9DBD-B5F30B4F4A9D}" destId="{AFF030F6-8D1D-42AA-8527-70CC9827071F}" srcOrd="0" destOrd="0" presId="urn:microsoft.com/office/officeart/2005/8/layout/hChevron3"/>
    <dgm:cxn modelId="{A90D80D3-6C74-4604-BE4E-E425AC998046}" type="presOf" srcId="{11840DCF-704A-4333-851F-70B4FE134E39}" destId="{4CE1BAFB-AD98-4868-A469-10A5BFCC62FB}" srcOrd="0" destOrd="0" presId="urn:microsoft.com/office/officeart/2005/8/layout/hChevron3"/>
    <dgm:cxn modelId="{0E18BC7C-E511-4A5B-9225-C4506F8A8D10}" type="presParOf" srcId="{AFF030F6-8D1D-42AA-8527-70CC9827071F}" destId="{371DF444-DDBC-427E-9FEE-DFE4E6239109}" srcOrd="0" destOrd="0" presId="urn:microsoft.com/office/officeart/2005/8/layout/hChevron3"/>
    <dgm:cxn modelId="{34836F06-535C-4AF2-99D5-22D2EE4124D4}" type="presParOf" srcId="{AFF030F6-8D1D-42AA-8527-70CC9827071F}" destId="{ADC953D7-9E50-47BF-933D-60204B80E8FB}" srcOrd="1" destOrd="0" presId="urn:microsoft.com/office/officeart/2005/8/layout/hChevron3"/>
    <dgm:cxn modelId="{11E2658A-83A8-4D3C-9836-4CBDE81ECBBD}" type="presParOf" srcId="{AFF030F6-8D1D-42AA-8527-70CC9827071F}" destId="{B6154193-CFF1-422A-A0B1-99E4EAC26EDE}" srcOrd="2" destOrd="0" presId="urn:microsoft.com/office/officeart/2005/8/layout/hChevron3"/>
    <dgm:cxn modelId="{5D9F004A-5E24-48CC-8AF5-5685DD1A1DA8}" type="presParOf" srcId="{AFF030F6-8D1D-42AA-8527-70CC9827071F}" destId="{B0D14E24-9419-4779-91B2-FCCDE3A94F4A}" srcOrd="3" destOrd="0" presId="urn:microsoft.com/office/officeart/2005/8/layout/hChevron3"/>
    <dgm:cxn modelId="{C0572EDA-2C11-41EC-A399-6AF1396B0476}" type="presParOf" srcId="{AFF030F6-8D1D-42AA-8527-70CC9827071F}" destId="{565F66ED-5189-46DB-A579-BEA28FE6D986}" srcOrd="4" destOrd="0" presId="urn:microsoft.com/office/officeart/2005/8/layout/hChevron3"/>
    <dgm:cxn modelId="{A7BCFBF2-8AFC-46F9-8FF8-CD225B5B5EAB}" type="presParOf" srcId="{AFF030F6-8D1D-42AA-8527-70CC9827071F}" destId="{5E46F59D-5DCE-432B-B3A1-0BD5CF2E763E}" srcOrd="5" destOrd="0" presId="urn:microsoft.com/office/officeart/2005/8/layout/hChevron3"/>
    <dgm:cxn modelId="{5B295E4F-AEF7-4577-8629-6CD96DFD510D}" type="presParOf" srcId="{AFF030F6-8D1D-42AA-8527-70CC9827071F}" destId="{4CE1BAFB-AD98-4868-A469-10A5BFCC62FB}" srcOrd="6" destOrd="0" presId="urn:microsoft.com/office/officeart/2005/8/layout/hChevron3"/>
    <dgm:cxn modelId="{9A778340-0CBC-4D59-9042-44DD8EC37AA5}" type="presParOf" srcId="{AFF030F6-8D1D-42AA-8527-70CC9827071F}" destId="{D4A6FAAB-8048-431A-808C-023578BE8F34}" srcOrd="7" destOrd="0" presId="urn:microsoft.com/office/officeart/2005/8/layout/hChevron3"/>
    <dgm:cxn modelId="{2D58D998-AD97-4EF2-8695-6F7F6012202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083F952-7DCE-4ACE-8E80-B41039E39527}" type="presOf" srcId="{FE62C0D6-7716-4F07-8A32-C1981493321E}" destId="{E90DA5B7-A9FA-4C23-963F-7930D037E7E4}" srcOrd="0" destOrd="0" presId="urn:microsoft.com/office/officeart/2005/8/layout/hChevron3"/>
    <dgm:cxn modelId="{B2D14A75-1356-4E5F-835A-01B4EA7AE95A}"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487C08D-EDA1-4902-940A-7F706A102F3A}" type="presOf" srcId="{53D53256-A754-4BBD-AA8A-3E51EF6B7332}" destId="{371DF444-DDBC-427E-9FEE-DFE4E6239109}" srcOrd="0" destOrd="0" presId="urn:microsoft.com/office/officeart/2005/8/layout/hChevron3"/>
    <dgm:cxn modelId="{9B86CD61-FE65-4006-B69F-105CBBA6E010}" type="presOf" srcId="{5FF2D4FE-A551-4F3F-AAC9-90D5FFA8619A}" destId="{565F66ED-5189-46DB-A579-BEA28FE6D986}" srcOrd="0" destOrd="0" presId="urn:microsoft.com/office/officeart/2005/8/layout/hChevron3"/>
    <dgm:cxn modelId="{D4F4BE69-9294-4F9D-BC88-A28A4BC38A20}" type="presOf" srcId="{9E0F2420-2F7C-4BC9-B3B1-41D079D7B9BA}" destId="{B6154193-CFF1-422A-A0B1-99E4EAC26EDE}" srcOrd="0" destOrd="0" presId="urn:microsoft.com/office/officeart/2005/8/layout/hChevron3"/>
    <dgm:cxn modelId="{223197E2-191A-4ED1-A588-30DA5955053B}"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E799219D-2137-48EE-9990-09BDA88DC115}" type="presParOf" srcId="{AFF030F6-8D1D-42AA-8527-70CC9827071F}" destId="{371DF444-DDBC-427E-9FEE-DFE4E6239109}" srcOrd="0" destOrd="0" presId="urn:microsoft.com/office/officeart/2005/8/layout/hChevron3"/>
    <dgm:cxn modelId="{C4A16C4A-8688-4EF8-A844-11015E84FCE7}" type="presParOf" srcId="{AFF030F6-8D1D-42AA-8527-70CC9827071F}" destId="{ADC953D7-9E50-47BF-933D-60204B80E8FB}" srcOrd="1" destOrd="0" presId="urn:microsoft.com/office/officeart/2005/8/layout/hChevron3"/>
    <dgm:cxn modelId="{AB9C32D5-10FF-4A43-A2CB-34F8E442CE3D}" type="presParOf" srcId="{AFF030F6-8D1D-42AA-8527-70CC9827071F}" destId="{B6154193-CFF1-422A-A0B1-99E4EAC26EDE}" srcOrd="2" destOrd="0" presId="urn:microsoft.com/office/officeart/2005/8/layout/hChevron3"/>
    <dgm:cxn modelId="{95DDC96B-75BB-4CEA-A613-179CF05D4154}" type="presParOf" srcId="{AFF030F6-8D1D-42AA-8527-70CC9827071F}" destId="{B0D14E24-9419-4779-91B2-FCCDE3A94F4A}" srcOrd="3" destOrd="0" presId="urn:microsoft.com/office/officeart/2005/8/layout/hChevron3"/>
    <dgm:cxn modelId="{BBB9C6E8-D2A6-4A65-9518-94ABDB993DAC}" type="presParOf" srcId="{AFF030F6-8D1D-42AA-8527-70CC9827071F}" destId="{565F66ED-5189-46DB-A579-BEA28FE6D986}" srcOrd="4" destOrd="0" presId="urn:microsoft.com/office/officeart/2005/8/layout/hChevron3"/>
    <dgm:cxn modelId="{C40FC325-6F0C-4BDB-89D6-139BC8711480}" type="presParOf" srcId="{AFF030F6-8D1D-42AA-8527-70CC9827071F}" destId="{5E46F59D-5DCE-432B-B3A1-0BD5CF2E763E}" srcOrd="5" destOrd="0" presId="urn:microsoft.com/office/officeart/2005/8/layout/hChevron3"/>
    <dgm:cxn modelId="{05206C6E-9B7B-4D74-B952-4CD144579DE2}" type="presParOf" srcId="{AFF030F6-8D1D-42AA-8527-70CC9827071F}" destId="{4CE1BAFB-AD98-4868-A469-10A5BFCC62FB}" srcOrd="6" destOrd="0" presId="urn:microsoft.com/office/officeart/2005/8/layout/hChevron3"/>
    <dgm:cxn modelId="{7D365854-D637-4396-A9A1-5A54C57EE613}" type="presParOf" srcId="{AFF030F6-8D1D-42AA-8527-70CC9827071F}" destId="{D4A6FAAB-8048-431A-808C-023578BE8F34}" srcOrd="7" destOrd="0" presId="urn:microsoft.com/office/officeart/2005/8/layout/hChevron3"/>
    <dgm:cxn modelId="{46BCA05C-BF6C-45C9-8E27-4D900100C4E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6B06722E-858A-4732-ACC4-9D2AAE0BF1D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4F9F436-047F-41AC-AEEB-677CBEE9EEC9}"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6F15059-26FB-462B-AA12-6FFF8058DE64}" type="presOf" srcId="{53D53256-A754-4BBD-AA8A-3E51EF6B7332}" destId="{371DF444-DDBC-427E-9FEE-DFE4E6239109}" srcOrd="0" destOrd="0" presId="urn:microsoft.com/office/officeart/2005/8/layout/hChevron3"/>
    <dgm:cxn modelId="{F81EE146-ECDB-43B7-B39D-295299D64A3C}" type="presOf" srcId="{11840DCF-704A-4333-851F-70B4FE134E39}" destId="{4CE1BAFB-AD98-4868-A469-10A5BFCC62FB}" srcOrd="0" destOrd="0" presId="urn:microsoft.com/office/officeart/2005/8/layout/hChevron3"/>
    <dgm:cxn modelId="{CD3BC444-41C6-45BA-9EED-BDC4CA51FF78}" type="presOf" srcId="{5FF2D4FE-A551-4F3F-AAC9-90D5FFA8619A}" destId="{565F66ED-5189-46DB-A579-BEA28FE6D986}" srcOrd="0" destOrd="0" presId="urn:microsoft.com/office/officeart/2005/8/layout/hChevron3"/>
    <dgm:cxn modelId="{D313AD3C-ACF9-49D6-987F-7C4ED0740431}" type="presOf" srcId="{FE62C0D6-7716-4F07-8A32-C1981493321E}" destId="{E90DA5B7-A9FA-4C23-963F-7930D037E7E4}" srcOrd="0" destOrd="0" presId="urn:microsoft.com/office/officeart/2005/8/layout/hChevron3"/>
    <dgm:cxn modelId="{CDAFF7D5-4EFF-4B6A-A839-04541B276B17}" type="presParOf" srcId="{AFF030F6-8D1D-42AA-8527-70CC9827071F}" destId="{371DF444-DDBC-427E-9FEE-DFE4E6239109}" srcOrd="0" destOrd="0" presId="urn:microsoft.com/office/officeart/2005/8/layout/hChevron3"/>
    <dgm:cxn modelId="{03BD2E23-A9E1-4D22-AE26-B9B98ADE48EC}" type="presParOf" srcId="{AFF030F6-8D1D-42AA-8527-70CC9827071F}" destId="{ADC953D7-9E50-47BF-933D-60204B80E8FB}" srcOrd="1" destOrd="0" presId="urn:microsoft.com/office/officeart/2005/8/layout/hChevron3"/>
    <dgm:cxn modelId="{C679DFD6-EE3A-4B8C-9852-7BD1D6119A63}" type="presParOf" srcId="{AFF030F6-8D1D-42AA-8527-70CC9827071F}" destId="{B6154193-CFF1-422A-A0B1-99E4EAC26EDE}" srcOrd="2" destOrd="0" presId="urn:microsoft.com/office/officeart/2005/8/layout/hChevron3"/>
    <dgm:cxn modelId="{F15D541F-628B-4FF7-AF33-D5011EA02421}" type="presParOf" srcId="{AFF030F6-8D1D-42AA-8527-70CC9827071F}" destId="{B0D14E24-9419-4779-91B2-FCCDE3A94F4A}" srcOrd="3" destOrd="0" presId="urn:microsoft.com/office/officeart/2005/8/layout/hChevron3"/>
    <dgm:cxn modelId="{0C89304E-D69B-4122-A0BD-ABD4B69CA531}" type="presParOf" srcId="{AFF030F6-8D1D-42AA-8527-70CC9827071F}" destId="{565F66ED-5189-46DB-A579-BEA28FE6D986}" srcOrd="4" destOrd="0" presId="urn:microsoft.com/office/officeart/2005/8/layout/hChevron3"/>
    <dgm:cxn modelId="{F392AED6-D833-45BC-B295-EF4FBC250CBD}" type="presParOf" srcId="{AFF030F6-8D1D-42AA-8527-70CC9827071F}" destId="{5E46F59D-5DCE-432B-B3A1-0BD5CF2E763E}" srcOrd="5" destOrd="0" presId="urn:microsoft.com/office/officeart/2005/8/layout/hChevron3"/>
    <dgm:cxn modelId="{DB070AA1-F658-48BB-9AEF-307A55D0979B}" type="presParOf" srcId="{AFF030F6-8D1D-42AA-8527-70CC9827071F}" destId="{4CE1BAFB-AD98-4868-A469-10A5BFCC62FB}" srcOrd="6" destOrd="0" presId="urn:microsoft.com/office/officeart/2005/8/layout/hChevron3"/>
    <dgm:cxn modelId="{5209C376-8FC6-4AAD-A4EE-A25AE6C88D3C}" type="presParOf" srcId="{AFF030F6-8D1D-42AA-8527-70CC9827071F}" destId="{D4A6FAAB-8048-431A-808C-023578BE8F34}" srcOrd="7" destOrd="0" presId="urn:microsoft.com/office/officeart/2005/8/layout/hChevron3"/>
    <dgm:cxn modelId="{9EBA8985-C365-4A19-AA43-9FC7A407810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9F59B8D-2D18-4D85-837A-13BB9DB90197}"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6EF2F05-F0AD-4E86-9417-1EEB352A2FBE}" type="presOf" srcId="{5FF2D4FE-A551-4F3F-AAC9-90D5FFA8619A}" destId="{565F66ED-5189-46DB-A579-BEA28FE6D986}" srcOrd="0" destOrd="0" presId="urn:microsoft.com/office/officeart/2005/8/layout/hChevron3"/>
    <dgm:cxn modelId="{532B2039-3145-42FE-B42B-C1F3F39A81F6}"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9F2C018-834B-441B-97C3-6885D32FC9B0}"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6B9FEDD-8BCE-40AB-A2FD-8F0A8E6AC491}" type="presOf" srcId="{53D53256-A754-4BBD-AA8A-3E51EF6B7332}" destId="{371DF444-DDBC-427E-9FEE-DFE4E6239109}" srcOrd="0" destOrd="0" presId="urn:microsoft.com/office/officeart/2005/8/layout/hChevron3"/>
    <dgm:cxn modelId="{5206A204-BE04-4085-85CE-47B4EF3EA1B9}" type="presOf" srcId="{252357BE-30EA-49F7-9DBD-B5F30B4F4A9D}" destId="{AFF030F6-8D1D-42AA-8527-70CC9827071F}" srcOrd="0" destOrd="0" presId="urn:microsoft.com/office/officeart/2005/8/layout/hChevron3"/>
    <dgm:cxn modelId="{BE20B593-F1E6-420B-9415-5250F0B416D6}" type="presParOf" srcId="{AFF030F6-8D1D-42AA-8527-70CC9827071F}" destId="{371DF444-DDBC-427E-9FEE-DFE4E6239109}" srcOrd="0" destOrd="0" presId="urn:microsoft.com/office/officeart/2005/8/layout/hChevron3"/>
    <dgm:cxn modelId="{FF37E92A-31E9-4DFB-9CC6-A848C672C20F}" type="presParOf" srcId="{AFF030F6-8D1D-42AA-8527-70CC9827071F}" destId="{ADC953D7-9E50-47BF-933D-60204B80E8FB}" srcOrd="1" destOrd="0" presId="urn:microsoft.com/office/officeart/2005/8/layout/hChevron3"/>
    <dgm:cxn modelId="{657213B6-5289-4BF0-B197-E617B158FFB6}" type="presParOf" srcId="{AFF030F6-8D1D-42AA-8527-70CC9827071F}" destId="{B6154193-CFF1-422A-A0B1-99E4EAC26EDE}" srcOrd="2" destOrd="0" presId="urn:microsoft.com/office/officeart/2005/8/layout/hChevron3"/>
    <dgm:cxn modelId="{B9BAB9E1-F749-4361-9937-CB626535A504}" type="presParOf" srcId="{AFF030F6-8D1D-42AA-8527-70CC9827071F}" destId="{B0D14E24-9419-4779-91B2-FCCDE3A94F4A}" srcOrd="3" destOrd="0" presId="urn:microsoft.com/office/officeart/2005/8/layout/hChevron3"/>
    <dgm:cxn modelId="{003C625E-C7B4-486B-9062-BF7DC9473439}" type="presParOf" srcId="{AFF030F6-8D1D-42AA-8527-70CC9827071F}" destId="{565F66ED-5189-46DB-A579-BEA28FE6D986}" srcOrd="4" destOrd="0" presId="urn:microsoft.com/office/officeart/2005/8/layout/hChevron3"/>
    <dgm:cxn modelId="{4EC71D62-EAF6-40CB-BAC9-17CBA5230DA3}" type="presParOf" srcId="{AFF030F6-8D1D-42AA-8527-70CC9827071F}" destId="{5E46F59D-5DCE-432B-B3A1-0BD5CF2E763E}" srcOrd="5" destOrd="0" presId="urn:microsoft.com/office/officeart/2005/8/layout/hChevron3"/>
    <dgm:cxn modelId="{350FA38E-6C3B-4311-B5CB-8BA169D1443E}" type="presParOf" srcId="{AFF030F6-8D1D-42AA-8527-70CC9827071F}" destId="{4CE1BAFB-AD98-4868-A469-10A5BFCC62FB}" srcOrd="6" destOrd="0" presId="urn:microsoft.com/office/officeart/2005/8/layout/hChevron3"/>
    <dgm:cxn modelId="{FE8419D9-B380-4E5B-8DEB-49E85CF282F6}" type="presParOf" srcId="{AFF030F6-8D1D-42AA-8527-70CC9827071F}" destId="{D4A6FAAB-8048-431A-808C-023578BE8F34}" srcOrd="7" destOrd="0" presId="urn:microsoft.com/office/officeart/2005/8/layout/hChevron3"/>
    <dgm:cxn modelId="{B9D8AD8E-8FE4-4E0C-A1D8-6AD514BA7B0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7A158A1-981F-446A-8B8A-E69A3DD7CF45}" type="presOf" srcId="{9E0F2420-2F7C-4BC9-B3B1-41D079D7B9BA}" destId="{B6154193-CFF1-422A-A0B1-99E4EAC26EDE}" srcOrd="0" destOrd="0" presId="urn:microsoft.com/office/officeart/2005/8/layout/hChevron3"/>
    <dgm:cxn modelId="{07F804B4-5B09-4CE9-8114-C5E27E4CE5AE}"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619E4D5-CD6C-4988-8D53-07D95DE48801}" type="presOf" srcId="{53D53256-A754-4BBD-AA8A-3E51EF6B7332}" destId="{371DF444-DDBC-427E-9FEE-DFE4E6239109}" srcOrd="0" destOrd="0" presId="urn:microsoft.com/office/officeart/2005/8/layout/hChevron3"/>
    <dgm:cxn modelId="{BBEACB15-E5ED-40CE-A90F-52D1321D73DD}" type="presOf" srcId="{5FF2D4FE-A551-4F3F-AAC9-90D5FFA8619A}" destId="{565F66ED-5189-46DB-A579-BEA28FE6D986}" srcOrd="0" destOrd="0" presId="urn:microsoft.com/office/officeart/2005/8/layout/hChevron3"/>
    <dgm:cxn modelId="{DD55DA7F-DF39-48F8-A645-AB70BEA6FF17}"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5FA0D9A9-6DA3-45E2-96FE-D000BD4E398F}"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48DB47FA-20CA-478A-A892-74BE39DFD155}" type="presParOf" srcId="{AFF030F6-8D1D-42AA-8527-70CC9827071F}" destId="{371DF444-DDBC-427E-9FEE-DFE4E6239109}" srcOrd="0" destOrd="0" presId="urn:microsoft.com/office/officeart/2005/8/layout/hChevron3"/>
    <dgm:cxn modelId="{6A32888A-5CB6-4947-9A9C-4C8BF0486F6D}" type="presParOf" srcId="{AFF030F6-8D1D-42AA-8527-70CC9827071F}" destId="{ADC953D7-9E50-47BF-933D-60204B80E8FB}" srcOrd="1" destOrd="0" presId="urn:microsoft.com/office/officeart/2005/8/layout/hChevron3"/>
    <dgm:cxn modelId="{957839F3-3703-4FFB-BE7D-FD4C6C8BEFBD}" type="presParOf" srcId="{AFF030F6-8D1D-42AA-8527-70CC9827071F}" destId="{B6154193-CFF1-422A-A0B1-99E4EAC26EDE}" srcOrd="2" destOrd="0" presId="urn:microsoft.com/office/officeart/2005/8/layout/hChevron3"/>
    <dgm:cxn modelId="{4A0BFC64-E95F-4BDA-8BB1-DC253A955E78}" type="presParOf" srcId="{AFF030F6-8D1D-42AA-8527-70CC9827071F}" destId="{B0D14E24-9419-4779-91B2-FCCDE3A94F4A}" srcOrd="3" destOrd="0" presId="urn:microsoft.com/office/officeart/2005/8/layout/hChevron3"/>
    <dgm:cxn modelId="{FFFA8ABB-7916-4CAF-918D-4817519A7CCE}" type="presParOf" srcId="{AFF030F6-8D1D-42AA-8527-70CC9827071F}" destId="{565F66ED-5189-46DB-A579-BEA28FE6D986}" srcOrd="4" destOrd="0" presId="urn:microsoft.com/office/officeart/2005/8/layout/hChevron3"/>
    <dgm:cxn modelId="{242C3AF2-E0C9-486F-88DC-CE99C38C86F5}" type="presParOf" srcId="{AFF030F6-8D1D-42AA-8527-70CC9827071F}" destId="{5E46F59D-5DCE-432B-B3A1-0BD5CF2E763E}" srcOrd="5" destOrd="0" presId="urn:microsoft.com/office/officeart/2005/8/layout/hChevron3"/>
    <dgm:cxn modelId="{2A17C72B-7C94-47F4-80D9-88C9F10BC69F}" type="presParOf" srcId="{AFF030F6-8D1D-42AA-8527-70CC9827071F}" destId="{4CE1BAFB-AD98-4868-A469-10A5BFCC62FB}" srcOrd="6" destOrd="0" presId="urn:microsoft.com/office/officeart/2005/8/layout/hChevron3"/>
    <dgm:cxn modelId="{A0B9133D-FB22-411F-A6B0-9A1DE57490A5}" type="presParOf" srcId="{AFF030F6-8D1D-42AA-8527-70CC9827071F}" destId="{D4A6FAAB-8048-431A-808C-023578BE8F34}" srcOrd="7" destOrd="0" presId="urn:microsoft.com/office/officeart/2005/8/layout/hChevron3"/>
    <dgm:cxn modelId="{465A016D-E714-4A92-A6B2-B64A8E58F40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2222F94-1BEE-4FF0-872B-87F1499F132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8BC5496-7257-41C0-8805-3832732260AA}" type="presOf" srcId="{53D53256-A754-4BBD-AA8A-3E51EF6B7332}" destId="{371DF444-DDBC-427E-9FEE-DFE4E6239109}" srcOrd="0" destOrd="0" presId="urn:microsoft.com/office/officeart/2005/8/layout/hChevron3"/>
    <dgm:cxn modelId="{8CAEB455-4B38-4605-9375-3A30D64ECA83}" type="presOf" srcId="{9E0F2420-2F7C-4BC9-B3B1-41D079D7B9BA}" destId="{B6154193-CFF1-422A-A0B1-99E4EAC26EDE}" srcOrd="0" destOrd="0" presId="urn:microsoft.com/office/officeart/2005/8/layout/hChevron3"/>
    <dgm:cxn modelId="{412C5993-C3E9-45AC-A6F0-F7ABDBDFFAE1}" type="presOf" srcId="{FE62C0D6-7716-4F07-8A32-C1981493321E}" destId="{E90DA5B7-A9FA-4C23-963F-7930D037E7E4}" srcOrd="0" destOrd="0" presId="urn:microsoft.com/office/officeart/2005/8/layout/hChevron3"/>
    <dgm:cxn modelId="{7A1E50D7-CC0C-44E7-AC9E-7AEEAFDC7425}"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26DB7A36-D9F1-42E1-93F1-CF47C1EC0E91}"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6CECEE99-3BC8-47BC-A8D4-0E54BA86D2DD}" type="presParOf" srcId="{AFF030F6-8D1D-42AA-8527-70CC9827071F}" destId="{371DF444-DDBC-427E-9FEE-DFE4E6239109}" srcOrd="0" destOrd="0" presId="urn:microsoft.com/office/officeart/2005/8/layout/hChevron3"/>
    <dgm:cxn modelId="{70495927-2018-4FB3-BB4F-C3553B13868B}" type="presParOf" srcId="{AFF030F6-8D1D-42AA-8527-70CC9827071F}" destId="{ADC953D7-9E50-47BF-933D-60204B80E8FB}" srcOrd="1" destOrd="0" presId="urn:microsoft.com/office/officeart/2005/8/layout/hChevron3"/>
    <dgm:cxn modelId="{8D40EE01-C41C-4387-A44C-5BC43316EE78}" type="presParOf" srcId="{AFF030F6-8D1D-42AA-8527-70CC9827071F}" destId="{B6154193-CFF1-422A-A0B1-99E4EAC26EDE}" srcOrd="2" destOrd="0" presId="urn:microsoft.com/office/officeart/2005/8/layout/hChevron3"/>
    <dgm:cxn modelId="{A2EA4AD2-8FBE-4D20-9605-FD4FAB2727C0}" type="presParOf" srcId="{AFF030F6-8D1D-42AA-8527-70CC9827071F}" destId="{B0D14E24-9419-4779-91B2-FCCDE3A94F4A}" srcOrd="3" destOrd="0" presId="urn:microsoft.com/office/officeart/2005/8/layout/hChevron3"/>
    <dgm:cxn modelId="{7975397B-82A3-4337-8DB0-DFBA69DEE169}" type="presParOf" srcId="{AFF030F6-8D1D-42AA-8527-70CC9827071F}" destId="{565F66ED-5189-46DB-A579-BEA28FE6D986}" srcOrd="4" destOrd="0" presId="urn:microsoft.com/office/officeart/2005/8/layout/hChevron3"/>
    <dgm:cxn modelId="{CCC16332-1361-4E3C-BC87-CF89CAE8F83B}" type="presParOf" srcId="{AFF030F6-8D1D-42AA-8527-70CC9827071F}" destId="{5E46F59D-5DCE-432B-B3A1-0BD5CF2E763E}" srcOrd="5" destOrd="0" presId="urn:microsoft.com/office/officeart/2005/8/layout/hChevron3"/>
    <dgm:cxn modelId="{AEE8B21B-9FD3-4F40-A6C4-C36065267FB6}" type="presParOf" srcId="{AFF030F6-8D1D-42AA-8527-70CC9827071F}" destId="{4CE1BAFB-AD98-4868-A469-10A5BFCC62FB}" srcOrd="6" destOrd="0" presId="urn:microsoft.com/office/officeart/2005/8/layout/hChevron3"/>
    <dgm:cxn modelId="{3FB2A93F-33E2-4A36-B388-E60EF408CDFD}" type="presParOf" srcId="{AFF030F6-8D1D-42AA-8527-70CC9827071F}" destId="{D4A6FAAB-8048-431A-808C-023578BE8F34}" srcOrd="7" destOrd="0" presId="urn:microsoft.com/office/officeart/2005/8/layout/hChevron3"/>
    <dgm:cxn modelId="{44A6BDD6-4330-48C6-8C88-BA019E4ED98E}"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64CC2DB-7AF8-4DB6-9856-74171BE8D0CF}" type="doc">
      <dgm:prSet loTypeId="urn:microsoft.com/office/officeart/2008/layout/VerticalCurvedList" loCatId="list" qsTypeId="urn:microsoft.com/office/officeart/2005/8/quickstyle/simple1" qsCatId="simple" csTypeId="urn:microsoft.com/office/officeart/2005/8/colors/accent1_5" csCatId="accent1" phldr="1"/>
      <dgm:spPr/>
      <dgm:t>
        <a:bodyPr/>
        <a:lstStyle/>
        <a:p>
          <a:endParaRPr lang="zh-TW" altLang="en-US"/>
        </a:p>
      </dgm:t>
    </dgm:pt>
    <dgm:pt modelId="{B9B6F0CB-73E2-488C-9866-E51FF65D39A3}">
      <dgm:prSet phldrT="[文字]"/>
      <dgm:spPr/>
      <dgm:t>
        <a:bodyPr/>
        <a:lstStyle/>
        <a:p>
          <a:r>
            <a:rPr lang="zh-TW" altLang="en-US" dirty="0"/>
            <a:t>市場走向微觀</a:t>
          </a:r>
        </a:p>
      </dgm:t>
    </dgm:pt>
    <dgm:pt modelId="{4FE54658-B558-440A-B896-EECD5BBD5699}" type="parTrans" cxnId="{324D0F24-8D20-4D25-B2B1-40D5A06F9B44}">
      <dgm:prSet/>
      <dgm:spPr/>
      <dgm:t>
        <a:bodyPr/>
        <a:lstStyle/>
        <a:p>
          <a:endParaRPr lang="zh-TW" altLang="en-US"/>
        </a:p>
      </dgm:t>
    </dgm:pt>
    <dgm:pt modelId="{F37340CD-18DD-4C77-A365-ECE6FC41EDCA}" type="sibTrans" cxnId="{324D0F24-8D20-4D25-B2B1-40D5A06F9B44}">
      <dgm:prSet/>
      <dgm:spPr/>
      <dgm:t>
        <a:bodyPr/>
        <a:lstStyle/>
        <a:p>
          <a:endParaRPr lang="zh-TW" altLang="en-US"/>
        </a:p>
      </dgm:t>
    </dgm:pt>
    <dgm:pt modelId="{9A3488E5-EECB-4007-BBCE-C7173A68BF66}">
      <dgm:prSet/>
      <dgm:spPr/>
      <dgm:t>
        <a:bodyPr/>
        <a:lstStyle/>
        <a:p>
          <a:r>
            <a:rPr lang="zh-TW" altLang="en-US"/>
            <a:t>商業銀行介入</a:t>
          </a:r>
          <a:endParaRPr lang="zh-TW" altLang="en-US" dirty="0"/>
        </a:p>
      </dgm:t>
    </dgm:pt>
    <dgm:pt modelId="{7C31521E-1A45-483D-B2AB-D282E8A253F0}" type="parTrans" cxnId="{0E912DCB-8031-4240-BB93-CCA91F015EEB}">
      <dgm:prSet/>
      <dgm:spPr/>
      <dgm:t>
        <a:bodyPr/>
        <a:lstStyle/>
        <a:p>
          <a:endParaRPr lang="zh-TW" altLang="en-US"/>
        </a:p>
      </dgm:t>
    </dgm:pt>
    <dgm:pt modelId="{F24F8BD2-F101-46EB-B82F-ADD48A614E58}" type="sibTrans" cxnId="{0E912DCB-8031-4240-BB93-CCA91F015EEB}">
      <dgm:prSet/>
      <dgm:spPr/>
      <dgm:t>
        <a:bodyPr/>
        <a:lstStyle/>
        <a:p>
          <a:endParaRPr lang="zh-TW" altLang="en-US"/>
        </a:p>
      </dgm:t>
    </dgm:pt>
    <dgm:pt modelId="{5F9267B6-F345-41E6-B1E4-14DED8109E35}">
      <dgm:prSet/>
      <dgm:spPr/>
      <dgm:t>
        <a:bodyPr/>
        <a:lstStyle/>
        <a:p>
          <a:r>
            <a:rPr lang="zh-TW" altLang="en-US" dirty="0"/>
            <a:t>企業細化轉型</a:t>
          </a:r>
        </a:p>
      </dgm:t>
    </dgm:pt>
    <dgm:pt modelId="{4544E179-3A20-451D-8993-54F7747CAD6C}" type="parTrans" cxnId="{FCC64401-1E40-43D6-AE1A-1A6073AC6C21}">
      <dgm:prSet/>
      <dgm:spPr/>
      <dgm:t>
        <a:bodyPr/>
        <a:lstStyle/>
        <a:p>
          <a:endParaRPr lang="zh-TW" altLang="en-US"/>
        </a:p>
      </dgm:t>
    </dgm:pt>
    <dgm:pt modelId="{ECE27BCA-8F33-4F37-A944-7B9D7BBBBC7A}" type="sibTrans" cxnId="{FCC64401-1E40-43D6-AE1A-1A6073AC6C21}">
      <dgm:prSet/>
      <dgm:spPr/>
      <dgm:t>
        <a:bodyPr/>
        <a:lstStyle/>
        <a:p>
          <a:endParaRPr lang="zh-TW" altLang="en-US"/>
        </a:p>
      </dgm:t>
    </dgm:pt>
    <dgm:pt modelId="{EA1115CF-6856-4E98-8D74-D6F5D5FA04D5}">
      <dgm:prSet/>
      <dgm:spPr/>
      <dgm:t>
        <a:bodyPr/>
        <a:lstStyle/>
        <a:p>
          <a:r>
            <a:rPr lang="zh-TW" altLang="en-US"/>
            <a:t>企業優勝劣汰</a:t>
          </a:r>
          <a:endParaRPr lang="zh-TW" altLang="en-US" dirty="0"/>
        </a:p>
      </dgm:t>
    </dgm:pt>
    <dgm:pt modelId="{B37F466A-E86A-4A16-94A8-9889FDC2A706}" type="parTrans" cxnId="{9256D19D-C71E-480D-B5AE-A4BF452DBF42}">
      <dgm:prSet/>
      <dgm:spPr/>
      <dgm:t>
        <a:bodyPr/>
        <a:lstStyle/>
        <a:p>
          <a:endParaRPr lang="zh-TW" altLang="en-US"/>
        </a:p>
      </dgm:t>
    </dgm:pt>
    <dgm:pt modelId="{FE887961-456C-4E51-8DF7-056C22F27A74}" type="sibTrans" cxnId="{9256D19D-C71E-480D-B5AE-A4BF452DBF42}">
      <dgm:prSet/>
      <dgm:spPr/>
      <dgm:t>
        <a:bodyPr/>
        <a:lstStyle/>
        <a:p>
          <a:endParaRPr lang="zh-TW" altLang="en-US"/>
        </a:p>
      </dgm:t>
    </dgm:pt>
    <dgm:pt modelId="{D5DBC370-C29D-4948-A164-A5C564E18CC2}">
      <dgm:prSet/>
      <dgm:spPr/>
      <dgm:t>
        <a:bodyPr/>
        <a:lstStyle/>
        <a:p>
          <a:r>
            <a:rPr lang="zh-TW" altLang="en-US" dirty="0"/>
            <a:t>形成產業群聚</a:t>
          </a:r>
        </a:p>
      </dgm:t>
    </dgm:pt>
    <dgm:pt modelId="{9A3C78DA-E244-4ADB-87E9-DD7458BCE939}" type="parTrans" cxnId="{3E60B0D9-464E-4A8B-921E-7677606DB5AF}">
      <dgm:prSet/>
      <dgm:spPr/>
      <dgm:t>
        <a:bodyPr/>
        <a:lstStyle/>
        <a:p>
          <a:endParaRPr lang="zh-TW" altLang="en-US"/>
        </a:p>
      </dgm:t>
    </dgm:pt>
    <dgm:pt modelId="{083330AB-B2AA-41FD-A8A2-2E06CAE5FF29}" type="sibTrans" cxnId="{3E60B0D9-464E-4A8B-921E-7677606DB5AF}">
      <dgm:prSet/>
      <dgm:spPr/>
      <dgm:t>
        <a:bodyPr/>
        <a:lstStyle/>
        <a:p>
          <a:endParaRPr lang="zh-TW" altLang="en-US"/>
        </a:p>
      </dgm:t>
    </dgm:pt>
    <dgm:pt modelId="{8957DBE3-345A-4C6C-89FA-D0D3571F02C1}">
      <dgm:prSet/>
      <dgm:spPr/>
      <dgm:t>
        <a:bodyPr/>
        <a:lstStyle/>
        <a:p>
          <a:r>
            <a:rPr lang="zh-TW" altLang="en-US"/>
            <a:t>監管更加明確</a:t>
          </a:r>
          <a:endParaRPr lang="zh-TW" altLang="en-US" dirty="0"/>
        </a:p>
      </dgm:t>
    </dgm:pt>
    <dgm:pt modelId="{1A90D0A0-93A8-4593-BB32-79888E4761ED}" type="parTrans" cxnId="{2678F6D7-2715-4402-A193-C18E943EA4F3}">
      <dgm:prSet/>
      <dgm:spPr/>
      <dgm:t>
        <a:bodyPr/>
        <a:lstStyle/>
        <a:p>
          <a:endParaRPr lang="zh-TW" altLang="en-US"/>
        </a:p>
      </dgm:t>
    </dgm:pt>
    <dgm:pt modelId="{AA2DB825-AE05-4F15-A540-43D376DB7E24}" type="sibTrans" cxnId="{2678F6D7-2715-4402-A193-C18E943EA4F3}">
      <dgm:prSet/>
      <dgm:spPr/>
      <dgm:t>
        <a:bodyPr/>
        <a:lstStyle/>
        <a:p>
          <a:endParaRPr lang="zh-TW" altLang="en-US"/>
        </a:p>
      </dgm:t>
    </dgm:pt>
    <dgm:pt modelId="{311CADB7-8D64-429F-ADB6-7FCC79533BD4}" type="pres">
      <dgm:prSet presAssocID="{E64CC2DB-7AF8-4DB6-9856-74171BE8D0CF}" presName="Name0" presStyleCnt="0">
        <dgm:presLayoutVars>
          <dgm:chMax val="7"/>
          <dgm:chPref val="7"/>
          <dgm:dir/>
        </dgm:presLayoutVars>
      </dgm:prSet>
      <dgm:spPr/>
      <dgm:t>
        <a:bodyPr/>
        <a:lstStyle/>
        <a:p>
          <a:endParaRPr lang="zh-TW" altLang="en-US"/>
        </a:p>
      </dgm:t>
    </dgm:pt>
    <dgm:pt modelId="{D65FD451-757F-45D1-8FF8-8522CD1EB0EB}" type="pres">
      <dgm:prSet presAssocID="{E64CC2DB-7AF8-4DB6-9856-74171BE8D0CF}" presName="Name1" presStyleCnt="0"/>
      <dgm:spPr/>
    </dgm:pt>
    <dgm:pt modelId="{DBECACDF-530B-415D-8D64-3D8B016EE7A3}" type="pres">
      <dgm:prSet presAssocID="{E64CC2DB-7AF8-4DB6-9856-74171BE8D0CF}" presName="cycle" presStyleCnt="0"/>
      <dgm:spPr/>
    </dgm:pt>
    <dgm:pt modelId="{34E52AC9-0D01-47B0-AA0B-347544244CC1}" type="pres">
      <dgm:prSet presAssocID="{E64CC2DB-7AF8-4DB6-9856-74171BE8D0CF}" presName="srcNode" presStyleLbl="node1" presStyleIdx="0" presStyleCnt="6"/>
      <dgm:spPr/>
    </dgm:pt>
    <dgm:pt modelId="{6EC6111E-E922-4051-9253-01AABBBFCF83}" type="pres">
      <dgm:prSet presAssocID="{E64CC2DB-7AF8-4DB6-9856-74171BE8D0CF}" presName="conn" presStyleLbl="parChTrans1D2" presStyleIdx="0" presStyleCnt="1"/>
      <dgm:spPr/>
      <dgm:t>
        <a:bodyPr/>
        <a:lstStyle/>
        <a:p>
          <a:endParaRPr lang="zh-TW" altLang="en-US"/>
        </a:p>
      </dgm:t>
    </dgm:pt>
    <dgm:pt modelId="{AA1CAA23-03C7-4DA4-B9F9-8AF743AEC43E}" type="pres">
      <dgm:prSet presAssocID="{E64CC2DB-7AF8-4DB6-9856-74171BE8D0CF}" presName="extraNode" presStyleLbl="node1" presStyleIdx="0" presStyleCnt="6"/>
      <dgm:spPr/>
    </dgm:pt>
    <dgm:pt modelId="{0A3591A3-45AD-4A3F-80E6-981D7A66BB44}" type="pres">
      <dgm:prSet presAssocID="{E64CC2DB-7AF8-4DB6-9856-74171BE8D0CF}" presName="dstNode" presStyleLbl="node1" presStyleIdx="0" presStyleCnt="6"/>
      <dgm:spPr/>
    </dgm:pt>
    <dgm:pt modelId="{0B507460-1550-48C0-A28A-252309C89A63}" type="pres">
      <dgm:prSet presAssocID="{B9B6F0CB-73E2-488C-9866-E51FF65D39A3}" presName="text_1" presStyleLbl="node1" presStyleIdx="0" presStyleCnt="6">
        <dgm:presLayoutVars>
          <dgm:bulletEnabled val="1"/>
        </dgm:presLayoutVars>
      </dgm:prSet>
      <dgm:spPr/>
      <dgm:t>
        <a:bodyPr/>
        <a:lstStyle/>
        <a:p>
          <a:endParaRPr lang="zh-TW" altLang="en-US"/>
        </a:p>
      </dgm:t>
    </dgm:pt>
    <dgm:pt modelId="{2183F7F4-F8F5-4F9A-888D-9F37612CCCF5}" type="pres">
      <dgm:prSet presAssocID="{B9B6F0CB-73E2-488C-9866-E51FF65D39A3}" presName="accent_1" presStyleCnt="0"/>
      <dgm:spPr/>
    </dgm:pt>
    <dgm:pt modelId="{1AE39989-5211-4EFB-95F6-7544724F9063}" type="pres">
      <dgm:prSet presAssocID="{B9B6F0CB-73E2-488C-9866-E51FF65D39A3}" presName="accentRepeatNode" presStyleLbl="solidFgAcc1" presStyleIdx="0" presStyleCnt="6"/>
      <dgm:spPr/>
    </dgm:pt>
    <dgm:pt modelId="{0772F0E4-C68C-47D9-BCA8-B1E5C2EF97D9}" type="pres">
      <dgm:prSet presAssocID="{9A3488E5-EECB-4007-BBCE-C7173A68BF66}" presName="text_2" presStyleLbl="node1" presStyleIdx="1" presStyleCnt="6">
        <dgm:presLayoutVars>
          <dgm:bulletEnabled val="1"/>
        </dgm:presLayoutVars>
      </dgm:prSet>
      <dgm:spPr/>
      <dgm:t>
        <a:bodyPr/>
        <a:lstStyle/>
        <a:p>
          <a:endParaRPr lang="zh-TW" altLang="en-US"/>
        </a:p>
      </dgm:t>
    </dgm:pt>
    <dgm:pt modelId="{9D572FF8-D049-4078-9097-BB293DC567A9}" type="pres">
      <dgm:prSet presAssocID="{9A3488E5-EECB-4007-BBCE-C7173A68BF66}" presName="accent_2" presStyleCnt="0"/>
      <dgm:spPr/>
    </dgm:pt>
    <dgm:pt modelId="{654EE247-B337-4634-BBC7-EA599D4F240F}" type="pres">
      <dgm:prSet presAssocID="{9A3488E5-EECB-4007-BBCE-C7173A68BF66}" presName="accentRepeatNode" presStyleLbl="solidFgAcc1" presStyleIdx="1" presStyleCnt="6"/>
      <dgm:spPr/>
    </dgm:pt>
    <dgm:pt modelId="{94F85E3F-8844-49C7-95F2-E6EF9629E43A}" type="pres">
      <dgm:prSet presAssocID="{5F9267B6-F345-41E6-B1E4-14DED8109E35}" presName="text_3" presStyleLbl="node1" presStyleIdx="2" presStyleCnt="6">
        <dgm:presLayoutVars>
          <dgm:bulletEnabled val="1"/>
        </dgm:presLayoutVars>
      </dgm:prSet>
      <dgm:spPr/>
      <dgm:t>
        <a:bodyPr/>
        <a:lstStyle/>
        <a:p>
          <a:endParaRPr lang="zh-TW" altLang="en-US"/>
        </a:p>
      </dgm:t>
    </dgm:pt>
    <dgm:pt modelId="{C4B8703B-3021-44B3-8858-AAFF1D9ADFB8}" type="pres">
      <dgm:prSet presAssocID="{5F9267B6-F345-41E6-B1E4-14DED8109E35}" presName="accent_3" presStyleCnt="0"/>
      <dgm:spPr/>
    </dgm:pt>
    <dgm:pt modelId="{A80B563F-AF6F-41C0-8CBC-32C2F6ECC73E}" type="pres">
      <dgm:prSet presAssocID="{5F9267B6-F345-41E6-B1E4-14DED8109E35}" presName="accentRepeatNode" presStyleLbl="solidFgAcc1" presStyleIdx="2" presStyleCnt="6"/>
      <dgm:spPr/>
    </dgm:pt>
    <dgm:pt modelId="{D56BDD82-9939-45FC-A0D8-BD34ABF621C1}" type="pres">
      <dgm:prSet presAssocID="{EA1115CF-6856-4E98-8D74-D6F5D5FA04D5}" presName="text_4" presStyleLbl="node1" presStyleIdx="3" presStyleCnt="6">
        <dgm:presLayoutVars>
          <dgm:bulletEnabled val="1"/>
        </dgm:presLayoutVars>
      </dgm:prSet>
      <dgm:spPr/>
      <dgm:t>
        <a:bodyPr/>
        <a:lstStyle/>
        <a:p>
          <a:endParaRPr lang="zh-TW" altLang="en-US"/>
        </a:p>
      </dgm:t>
    </dgm:pt>
    <dgm:pt modelId="{16B50D5C-E2E7-4788-A83E-AD6D12442E61}" type="pres">
      <dgm:prSet presAssocID="{EA1115CF-6856-4E98-8D74-D6F5D5FA04D5}" presName="accent_4" presStyleCnt="0"/>
      <dgm:spPr/>
    </dgm:pt>
    <dgm:pt modelId="{5AD52D07-9921-4C4C-A367-097F94A3475E}" type="pres">
      <dgm:prSet presAssocID="{EA1115CF-6856-4E98-8D74-D6F5D5FA04D5}" presName="accentRepeatNode" presStyleLbl="solidFgAcc1" presStyleIdx="3" presStyleCnt="6"/>
      <dgm:spPr/>
    </dgm:pt>
    <dgm:pt modelId="{A66BAABC-23F0-4F1F-B549-85CB771FD305}" type="pres">
      <dgm:prSet presAssocID="{D5DBC370-C29D-4948-A164-A5C564E18CC2}" presName="text_5" presStyleLbl="node1" presStyleIdx="4" presStyleCnt="6">
        <dgm:presLayoutVars>
          <dgm:bulletEnabled val="1"/>
        </dgm:presLayoutVars>
      </dgm:prSet>
      <dgm:spPr/>
      <dgm:t>
        <a:bodyPr/>
        <a:lstStyle/>
        <a:p>
          <a:endParaRPr lang="zh-TW" altLang="en-US"/>
        </a:p>
      </dgm:t>
    </dgm:pt>
    <dgm:pt modelId="{0D8FD058-9B54-4439-B605-7A01E82AA78F}" type="pres">
      <dgm:prSet presAssocID="{D5DBC370-C29D-4948-A164-A5C564E18CC2}" presName="accent_5" presStyleCnt="0"/>
      <dgm:spPr/>
    </dgm:pt>
    <dgm:pt modelId="{173EA013-7A44-479D-96FF-67EA457FB0AF}" type="pres">
      <dgm:prSet presAssocID="{D5DBC370-C29D-4948-A164-A5C564E18CC2}" presName="accentRepeatNode" presStyleLbl="solidFgAcc1" presStyleIdx="4" presStyleCnt="6"/>
      <dgm:spPr/>
    </dgm:pt>
    <dgm:pt modelId="{8FEB5022-7C7F-4832-AD63-C98767154912}" type="pres">
      <dgm:prSet presAssocID="{8957DBE3-345A-4C6C-89FA-D0D3571F02C1}" presName="text_6" presStyleLbl="node1" presStyleIdx="5" presStyleCnt="6">
        <dgm:presLayoutVars>
          <dgm:bulletEnabled val="1"/>
        </dgm:presLayoutVars>
      </dgm:prSet>
      <dgm:spPr/>
      <dgm:t>
        <a:bodyPr/>
        <a:lstStyle/>
        <a:p>
          <a:endParaRPr lang="zh-TW" altLang="en-US"/>
        </a:p>
      </dgm:t>
    </dgm:pt>
    <dgm:pt modelId="{432A64CA-58DB-457E-9EE0-DA5F6AA25F96}" type="pres">
      <dgm:prSet presAssocID="{8957DBE3-345A-4C6C-89FA-D0D3571F02C1}" presName="accent_6" presStyleCnt="0"/>
      <dgm:spPr/>
    </dgm:pt>
    <dgm:pt modelId="{B0F0C3BF-AC70-4F6F-A3DE-2D18684B335B}" type="pres">
      <dgm:prSet presAssocID="{8957DBE3-345A-4C6C-89FA-D0D3571F02C1}" presName="accentRepeatNode" presStyleLbl="solidFgAcc1" presStyleIdx="5" presStyleCnt="6"/>
      <dgm:spPr/>
    </dgm:pt>
  </dgm:ptLst>
  <dgm:cxnLst>
    <dgm:cxn modelId="{017C7962-CB52-4E1C-A27F-44AC6BB8DB7C}" type="presOf" srcId="{D5DBC370-C29D-4948-A164-A5C564E18CC2}" destId="{A66BAABC-23F0-4F1F-B549-85CB771FD305}" srcOrd="0" destOrd="0" presId="urn:microsoft.com/office/officeart/2008/layout/VerticalCurvedList"/>
    <dgm:cxn modelId="{324D0F24-8D20-4D25-B2B1-40D5A06F9B44}" srcId="{E64CC2DB-7AF8-4DB6-9856-74171BE8D0CF}" destId="{B9B6F0CB-73E2-488C-9866-E51FF65D39A3}" srcOrd="0" destOrd="0" parTransId="{4FE54658-B558-440A-B896-EECD5BBD5699}" sibTransId="{F37340CD-18DD-4C77-A365-ECE6FC41EDCA}"/>
    <dgm:cxn modelId="{5133E70C-A249-4904-9EA4-3809C0361BF1}" type="presOf" srcId="{B9B6F0CB-73E2-488C-9866-E51FF65D39A3}" destId="{0B507460-1550-48C0-A28A-252309C89A63}" srcOrd="0" destOrd="0" presId="urn:microsoft.com/office/officeart/2008/layout/VerticalCurvedList"/>
    <dgm:cxn modelId="{19EFBA63-F263-41EB-B901-29EB7E8DAFFE}" type="presOf" srcId="{8957DBE3-345A-4C6C-89FA-D0D3571F02C1}" destId="{8FEB5022-7C7F-4832-AD63-C98767154912}" srcOrd="0" destOrd="0" presId="urn:microsoft.com/office/officeart/2008/layout/VerticalCurvedList"/>
    <dgm:cxn modelId="{3E60B0D9-464E-4A8B-921E-7677606DB5AF}" srcId="{E64CC2DB-7AF8-4DB6-9856-74171BE8D0CF}" destId="{D5DBC370-C29D-4948-A164-A5C564E18CC2}" srcOrd="4" destOrd="0" parTransId="{9A3C78DA-E244-4ADB-87E9-DD7458BCE939}" sibTransId="{083330AB-B2AA-41FD-A8A2-2E06CAE5FF29}"/>
    <dgm:cxn modelId="{D721A174-B4B6-423E-B2A8-46AE7AABD431}" type="presOf" srcId="{EA1115CF-6856-4E98-8D74-D6F5D5FA04D5}" destId="{D56BDD82-9939-45FC-A0D8-BD34ABF621C1}" srcOrd="0" destOrd="0" presId="urn:microsoft.com/office/officeart/2008/layout/VerticalCurvedList"/>
    <dgm:cxn modelId="{FCC64401-1E40-43D6-AE1A-1A6073AC6C21}" srcId="{E64CC2DB-7AF8-4DB6-9856-74171BE8D0CF}" destId="{5F9267B6-F345-41E6-B1E4-14DED8109E35}" srcOrd="2" destOrd="0" parTransId="{4544E179-3A20-451D-8993-54F7747CAD6C}" sibTransId="{ECE27BCA-8F33-4F37-A944-7B9D7BBBBC7A}"/>
    <dgm:cxn modelId="{0E912DCB-8031-4240-BB93-CCA91F015EEB}" srcId="{E64CC2DB-7AF8-4DB6-9856-74171BE8D0CF}" destId="{9A3488E5-EECB-4007-BBCE-C7173A68BF66}" srcOrd="1" destOrd="0" parTransId="{7C31521E-1A45-483D-B2AB-D282E8A253F0}" sibTransId="{F24F8BD2-F101-46EB-B82F-ADD48A614E58}"/>
    <dgm:cxn modelId="{2678F6D7-2715-4402-A193-C18E943EA4F3}" srcId="{E64CC2DB-7AF8-4DB6-9856-74171BE8D0CF}" destId="{8957DBE3-345A-4C6C-89FA-D0D3571F02C1}" srcOrd="5" destOrd="0" parTransId="{1A90D0A0-93A8-4593-BB32-79888E4761ED}" sibTransId="{AA2DB825-AE05-4F15-A540-43D376DB7E24}"/>
    <dgm:cxn modelId="{E4470679-6F19-41B9-82EE-DB51501A2992}" type="presOf" srcId="{F37340CD-18DD-4C77-A365-ECE6FC41EDCA}" destId="{6EC6111E-E922-4051-9253-01AABBBFCF83}" srcOrd="0" destOrd="0" presId="urn:microsoft.com/office/officeart/2008/layout/VerticalCurvedList"/>
    <dgm:cxn modelId="{D9CCB9F7-9D01-4BB2-9652-6468BB4E1067}" type="presOf" srcId="{E64CC2DB-7AF8-4DB6-9856-74171BE8D0CF}" destId="{311CADB7-8D64-429F-ADB6-7FCC79533BD4}" srcOrd="0" destOrd="0" presId="urn:microsoft.com/office/officeart/2008/layout/VerticalCurvedList"/>
    <dgm:cxn modelId="{9256D19D-C71E-480D-B5AE-A4BF452DBF42}" srcId="{E64CC2DB-7AF8-4DB6-9856-74171BE8D0CF}" destId="{EA1115CF-6856-4E98-8D74-D6F5D5FA04D5}" srcOrd="3" destOrd="0" parTransId="{B37F466A-E86A-4A16-94A8-9889FDC2A706}" sibTransId="{FE887961-456C-4E51-8DF7-056C22F27A74}"/>
    <dgm:cxn modelId="{DBD07C54-2DAB-4B50-8FEF-70A5DEA98C91}" type="presOf" srcId="{5F9267B6-F345-41E6-B1E4-14DED8109E35}" destId="{94F85E3F-8844-49C7-95F2-E6EF9629E43A}" srcOrd="0" destOrd="0" presId="urn:microsoft.com/office/officeart/2008/layout/VerticalCurvedList"/>
    <dgm:cxn modelId="{CD27A75E-9169-441B-B8D7-BB3701511F98}" type="presOf" srcId="{9A3488E5-EECB-4007-BBCE-C7173A68BF66}" destId="{0772F0E4-C68C-47D9-BCA8-B1E5C2EF97D9}" srcOrd="0" destOrd="0" presId="urn:microsoft.com/office/officeart/2008/layout/VerticalCurvedList"/>
    <dgm:cxn modelId="{38BC2D23-45E6-45DA-8E26-375A6D701C04}" type="presParOf" srcId="{311CADB7-8D64-429F-ADB6-7FCC79533BD4}" destId="{D65FD451-757F-45D1-8FF8-8522CD1EB0EB}" srcOrd="0" destOrd="0" presId="urn:microsoft.com/office/officeart/2008/layout/VerticalCurvedList"/>
    <dgm:cxn modelId="{C88CE891-A75F-4D68-99B6-962B91D161EC}" type="presParOf" srcId="{D65FD451-757F-45D1-8FF8-8522CD1EB0EB}" destId="{DBECACDF-530B-415D-8D64-3D8B016EE7A3}" srcOrd="0" destOrd="0" presId="urn:microsoft.com/office/officeart/2008/layout/VerticalCurvedList"/>
    <dgm:cxn modelId="{2496DBC9-7890-4847-9CCD-AF77D4FA440E}" type="presParOf" srcId="{DBECACDF-530B-415D-8D64-3D8B016EE7A3}" destId="{34E52AC9-0D01-47B0-AA0B-347544244CC1}" srcOrd="0" destOrd="0" presId="urn:microsoft.com/office/officeart/2008/layout/VerticalCurvedList"/>
    <dgm:cxn modelId="{07D371BA-A5E1-4DBD-9CB7-DBA959A5967A}" type="presParOf" srcId="{DBECACDF-530B-415D-8D64-3D8B016EE7A3}" destId="{6EC6111E-E922-4051-9253-01AABBBFCF83}" srcOrd="1" destOrd="0" presId="urn:microsoft.com/office/officeart/2008/layout/VerticalCurvedList"/>
    <dgm:cxn modelId="{0E261D24-4129-43DE-B371-004945FD6CFE}" type="presParOf" srcId="{DBECACDF-530B-415D-8D64-3D8B016EE7A3}" destId="{AA1CAA23-03C7-4DA4-B9F9-8AF743AEC43E}" srcOrd="2" destOrd="0" presId="urn:microsoft.com/office/officeart/2008/layout/VerticalCurvedList"/>
    <dgm:cxn modelId="{42D54A19-09F8-4251-B9B7-847E7334B013}" type="presParOf" srcId="{DBECACDF-530B-415D-8D64-3D8B016EE7A3}" destId="{0A3591A3-45AD-4A3F-80E6-981D7A66BB44}" srcOrd="3" destOrd="0" presId="urn:microsoft.com/office/officeart/2008/layout/VerticalCurvedList"/>
    <dgm:cxn modelId="{7F6AA3A5-463F-48F5-81E3-B94AE5B5DDBB}" type="presParOf" srcId="{D65FD451-757F-45D1-8FF8-8522CD1EB0EB}" destId="{0B507460-1550-48C0-A28A-252309C89A63}" srcOrd="1" destOrd="0" presId="urn:microsoft.com/office/officeart/2008/layout/VerticalCurvedList"/>
    <dgm:cxn modelId="{A910DD0F-A480-477B-A7A0-A1DDD4C4103D}" type="presParOf" srcId="{D65FD451-757F-45D1-8FF8-8522CD1EB0EB}" destId="{2183F7F4-F8F5-4F9A-888D-9F37612CCCF5}" srcOrd="2" destOrd="0" presId="urn:microsoft.com/office/officeart/2008/layout/VerticalCurvedList"/>
    <dgm:cxn modelId="{59F0F59D-4E16-4EE1-A140-BD0DFF422AE0}" type="presParOf" srcId="{2183F7F4-F8F5-4F9A-888D-9F37612CCCF5}" destId="{1AE39989-5211-4EFB-95F6-7544724F9063}" srcOrd="0" destOrd="0" presId="urn:microsoft.com/office/officeart/2008/layout/VerticalCurvedList"/>
    <dgm:cxn modelId="{BA6582B7-3358-44EE-9DC3-E9701BDEA211}" type="presParOf" srcId="{D65FD451-757F-45D1-8FF8-8522CD1EB0EB}" destId="{0772F0E4-C68C-47D9-BCA8-B1E5C2EF97D9}" srcOrd="3" destOrd="0" presId="urn:microsoft.com/office/officeart/2008/layout/VerticalCurvedList"/>
    <dgm:cxn modelId="{C6A46CA8-6FA6-413E-9DE7-2935EF250668}" type="presParOf" srcId="{D65FD451-757F-45D1-8FF8-8522CD1EB0EB}" destId="{9D572FF8-D049-4078-9097-BB293DC567A9}" srcOrd="4" destOrd="0" presId="urn:microsoft.com/office/officeart/2008/layout/VerticalCurvedList"/>
    <dgm:cxn modelId="{94A39DDF-2FAE-4716-AC55-36926A10DE56}" type="presParOf" srcId="{9D572FF8-D049-4078-9097-BB293DC567A9}" destId="{654EE247-B337-4634-BBC7-EA599D4F240F}" srcOrd="0" destOrd="0" presId="urn:microsoft.com/office/officeart/2008/layout/VerticalCurvedList"/>
    <dgm:cxn modelId="{2B8DEC7C-16FC-473D-B0EE-263626F11B56}" type="presParOf" srcId="{D65FD451-757F-45D1-8FF8-8522CD1EB0EB}" destId="{94F85E3F-8844-49C7-95F2-E6EF9629E43A}" srcOrd="5" destOrd="0" presId="urn:microsoft.com/office/officeart/2008/layout/VerticalCurvedList"/>
    <dgm:cxn modelId="{E59FE76B-0EB2-4694-B83D-EA63EAE0BE40}" type="presParOf" srcId="{D65FD451-757F-45D1-8FF8-8522CD1EB0EB}" destId="{C4B8703B-3021-44B3-8858-AAFF1D9ADFB8}" srcOrd="6" destOrd="0" presId="urn:microsoft.com/office/officeart/2008/layout/VerticalCurvedList"/>
    <dgm:cxn modelId="{331E7016-49DB-48E1-AB79-9CFF1D117BDA}" type="presParOf" srcId="{C4B8703B-3021-44B3-8858-AAFF1D9ADFB8}" destId="{A80B563F-AF6F-41C0-8CBC-32C2F6ECC73E}" srcOrd="0" destOrd="0" presId="urn:microsoft.com/office/officeart/2008/layout/VerticalCurvedList"/>
    <dgm:cxn modelId="{FC3F99D3-3C34-4CAF-9AB8-1FB245EE3A0A}" type="presParOf" srcId="{D65FD451-757F-45D1-8FF8-8522CD1EB0EB}" destId="{D56BDD82-9939-45FC-A0D8-BD34ABF621C1}" srcOrd="7" destOrd="0" presId="urn:microsoft.com/office/officeart/2008/layout/VerticalCurvedList"/>
    <dgm:cxn modelId="{29EF3984-CCFE-4976-B2C2-7CFC0EC6564F}" type="presParOf" srcId="{D65FD451-757F-45D1-8FF8-8522CD1EB0EB}" destId="{16B50D5C-E2E7-4788-A83E-AD6D12442E61}" srcOrd="8" destOrd="0" presId="urn:microsoft.com/office/officeart/2008/layout/VerticalCurvedList"/>
    <dgm:cxn modelId="{734231CB-6EBB-41C0-BBD3-276081F2BD97}" type="presParOf" srcId="{16B50D5C-E2E7-4788-A83E-AD6D12442E61}" destId="{5AD52D07-9921-4C4C-A367-097F94A3475E}" srcOrd="0" destOrd="0" presId="urn:microsoft.com/office/officeart/2008/layout/VerticalCurvedList"/>
    <dgm:cxn modelId="{4FAD9C40-037F-486F-830B-278120BDF194}" type="presParOf" srcId="{D65FD451-757F-45D1-8FF8-8522CD1EB0EB}" destId="{A66BAABC-23F0-4F1F-B549-85CB771FD305}" srcOrd="9" destOrd="0" presId="urn:microsoft.com/office/officeart/2008/layout/VerticalCurvedList"/>
    <dgm:cxn modelId="{DD961334-C197-4A66-AE3E-8E3456A25B8F}" type="presParOf" srcId="{D65FD451-757F-45D1-8FF8-8522CD1EB0EB}" destId="{0D8FD058-9B54-4439-B605-7A01E82AA78F}" srcOrd="10" destOrd="0" presId="urn:microsoft.com/office/officeart/2008/layout/VerticalCurvedList"/>
    <dgm:cxn modelId="{CE013016-550D-4C45-8530-B5AE6F86F12A}" type="presParOf" srcId="{0D8FD058-9B54-4439-B605-7A01E82AA78F}" destId="{173EA013-7A44-479D-96FF-67EA457FB0AF}" srcOrd="0" destOrd="0" presId="urn:microsoft.com/office/officeart/2008/layout/VerticalCurvedList"/>
    <dgm:cxn modelId="{21616C71-BB6B-4A45-8718-DCC72C9D22B6}" type="presParOf" srcId="{D65FD451-757F-45D1-8FF8-8522CD1EB0EB}" destId="{8FEB5022-7C7F-4832-AD63-C98767154912}" srcOrd="11" destOrd="0" presId="urn:microsoft.com/office/officeart/2008/layout/VerticalCurvedList"/>
    <dgm:cxn modelId="{A1199785-C202-4D05-A76C-60765962F342}" type="presParOf" srcId="{D65FD451-757F-45D1-8FF8-8522CD1EB0EB}" destId="{432A64CA-58DB-457E-9EE0-DA5F6AA25F96}" srcOrd="12" destOrd="0" presId="urn:microsoft.com/office/officeart/2008/layout/VerticalCurvedList"/>
    <dgm:cxn modelId="{B2CA4012-DE76-47F1-B7C5-781027F6EE05}" type="presParOf" srcId="{432A64CA-58DB-457E-9EE0-DA5F6AA25F96}" destId="{B0F0C3BF-AC70-4F6F-A3DE-2D18684B335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132B322-2FFA-4632-B20B-E2FFA6B10C58}"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2D3539C0-FB74-4724-8A9F-E07CAA5E66A6}" type="presOf" srcId="{5FF2D4FE-A551-4F3F-AAC9-90D5FFA8619A}" destId="{565F66ED-5189-46DB-A579-BEA28FE6D986}" srcOrd="0" destOrd="0" presId="urn:microsoft.com/office/officeart/2005/8/layout/hChevron3"/>
    <dgm:cxn modelId="{2188534B-0A55-4DC7-92E3-30B44DA0530E}"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4DBA941B-12F2-47B5-BB5D-C6A73F3AD3B1}" type="presOf" srcId="{252357BE-30EA-49F7-9DBD-B5F30B4F4A9D}" destId="{AFF030F6-8D1D-42AA-8527-70CC9827071F}" srcOrd="0" destOrd="0" presId="urn:microsoft.com/office/officeart/2005/8/layout/hChevron3"/>
    <dgm:cxn modelId="{9116218D-E59F-4AD5-8E29-B79B74F9A5B8}" type="presOf" srcId="{11840DCF-704A-4333-851F-70B4FE134E39}" destId="{4CE1BAFB-AD98-4868-A469-10A5BFCC62FB}" srcOrd="0" destOrd="0" presId="urn:microsoft.com/office/officeart/2005/8/layout/hChevron3"/>
    <dgm:cxn modelId="{3F4E7D5A-BD4B-4A17-B020-CA868FCE466B}" type="presOf" srcId="{9E0F2420-2F7C-4BC9-B3B1-41D079D7B9BA}" destId="{B6154193-CFF1-422A-A0B1-99E4EAC26EDE}" srcOrd="0" destOrd="0" presId="urn:microsoft.com/office/officeart/2005/8/layout/hChevron3"/>
    <dgm:cxn modelId="{21BEBFE0-F84E-4815-8B58-D57D97B3A77C}" type="presParOf" srcId="{AFF030F6-8D1D-42AA-8527-70CC9827071F}" destId="{371DF444-DDBC-427E-9FEE-DFE4E6239109}" srcOrd="0" destOrd="0" presId="urn:microsoft.com/office/officeart/2005/8/layout/hChevron3"/>
    <dgm:cxn modelId="{C01D3328-46D0-4C7C-A805-19D9FBBC189A}" type="presParOf" srcId="{AFF030F6-8D1D-42AA-8527-70CC9827071F}" destId="{ADC953D7-9E50-47BF-933D-60204B80E8FB}" srcOrd="1" destOrd="0" presId="urn:microsoft.com/office/officeart/2005/8/layout/hChevron3"/>
    <dgm:cxn modelId="{4D52799C-1E04-43FC-8E43-EAFC79087161}" type="presParOf" srcId="{AFF030F6-8D1D-42AA-8527-70CC9827071F}" destId="{B6154193-CFF1-422A-A0B1-99E4EAC26EDE}" srcOrd="2" destOrd="0" presId="urn:microsoft.com/office/officeart/2005/8/layout/hChevron3"/>
    <dgm:cxn modelId="{7CB8E5B4-7BB9-43BC-8D9E-9A5DB16077C2}" type="presParOf" srcId="{AFF030F6-8D1D-42AA-8527-70CC9827071F}" destId="{B0D14E24-9419-4779-91B2-FCCDE3A94F4A}" srcOrd="3" destOrd="0" presId="urn:microsoft.com/office/officeart/2005/8/layout/hChevron3"/>
    <dgm:cxn modelId="{35A23EC6-6B1B-4D97-A33D-AE7AA6A6CBF6}" type="presParOf" srcId="{AFF030F6-8D1D-42AA-8527-70CC9827071F}" destId="{565F66ED-5189-46DB-A579-BEA28FE6D986}" srcOrd="4" destOrd="0" presId="urn:microsoft.com/office/officeart/2005/8/layout/hChevron3"/>
    <dgm:cxn modelId="{E1D7686A-F301-47C0-8F4A-7A6FC9C3CF51}" type="presParOf" srcId="{AFF030F6-8D1D-42AA-8527-70CC9827071F}" destId="{5E46F59D-5DCE-432B-B3A1-0BD5CF2E763E}" srcOrd="5" destOrd="0" presId="urn:microsoft.com/office/officeart/2005/8/layout/hChevron3"/>
    <dgm:cxn modelId="{7611C428-F209-436C-82A8-AEAC715E363D}" type="presParOf" srcId="{AFF030F6-8D1D-42AA-8527-70CC9827071F}" destId="{4CE1BAFB-AD98-4868-A469-10A5BFCC62FB}" srcOrd="6" destOrd="0" presId="urn:microsoft.com/office/officeart/2005/8/layout/hChevron3"/>
    <dgm:cxn modelId="{DFADF2A9-C551-475B-A063-41CB3708FD97}" type="presParOf" srcId="{AFF030F6-8D1D-42AA-8527-70CC9827071F}" destId="{D4A6FAAB-8048-431A-808C-023578BE8F34}" srcOrd="7" destOrd="0" presId="urn:microsoft.com/office/officeart/2005/8/layout/hChevron3"/>
    <dgm:cxn modelId="{4C89FBA8-09F5-47E8-B93B-E4D0C3830EB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FF5B28-CCB7-4381-B57B-5F6790090F51}" type="doc">
      <dgm:prSet loTypeId="urn:microsoft.com/office/officeart/2005/8/layout/process2" loCatId="process" qsTypeId="urn:microsoft.com/office/officeart/2005/8/quickstyle/simple1" qsCatId="simple" csTypeId="urn:microsoft.com/office/officeart/2005/8/colors/accent2_1" csCatId="accent2" phldr="1"/>
      <dgm:spPr/>
    </dgm:pt>
    <dgm:pt modelId="{C0644A85-AE91-4E65-B01C-4590BA07C46B}">
      <dgm:prSet phldrT="[文字]"/>
      <dgm:spPr/>
      <dgm:t>
        <a:bodyPr/>
        <a:lstStyle/>
        <a:p>
          <a:r>
            <a:rPr lang="en-US" altLang="zh-TW" dirty="0"/>
            <a:t>2005. </a:t>
          </a:r>
          <a:r>
            <a:rPr lang="zh-TW" altLang="en-US" dirty="0"/>
            <a:t>英國</a:t>
          </a:r>
          <a:r>
            <a:rPr lang="en-US" altLang="zh-TW" dirty="0" err="1"/>
            <a:t>Zopa</a:t>
          </a:r>
          <a:endParaRPr lang="zh-TW" altLang="en-US" dirty="0"/>
        </a:p>
      </dgm:t>
    </dgm:pt>
    <dgm:pt modelId="{9471BAE1-4F2E-498E-A845-4DD3BD45BF41}" type="parTrans" cxnId="{DCB96406-41DB-4442-9D44-8B9B6C389E68}">
      <dgm:prSet/>
      <dgm:spPr/>
      <dgm:t>
        <a:bodyPr/>
        <a:lstStyle/>
        <a:p>
          <a:endParaRPr lang="zh-TW" altLang="en-US"/>
        </a:p>
      </dgm:t>
    </dgm:pt>
    <dgm:pt modelId="{F69C298D-89CF-4411-B426-9148A84C7342}" type="sibTrans" cxnId="{DCB96406-41DB-4442-9D44-8B9B6C389E68}">
      <dgm:prSet/>
      <dgm:spPr/>
      <dgm:t>
        <a:bodyPr/>
        <a:lstStyle/>
        <a:p>
          <a:endParaRPr lang="zh-TW" altLang="en-US"/>
        </a:p>
      </dgm:t>
    </dgm:pt>
    <dgm:pt modelId="{4F6A602D-475D-434C-B73E-F0075FB2A006}">
      <dgm:prSet phldrT="[文字]"/>
      <dgm:spPr/>
      <dgm:t>
        <a:bodyPr/>
        <a:lstStyle/>
        <a:p>
          <a:r>
            <a:rPr lang="en-US" altLang="zh-TW" dirty="0"/>
            <a:t>2006. </a:t>
          </a:r>
          <a:r>
            <a:rPr lang="zh-TW" altLang="en-US" dirty="0"/>
            <a:t>美國 </a:t>
          </a:r>
          <a:r>
            <a:rPr lang="en-US" altLang="zh-TW" dirty="0"/>
            <a:t>Prosper </a:t>
          </a:r>
          <a:r>
            <a:rPr lang="zh-TW" altLang="en-US" dirty="0"/>
            <a:t>上線</a:t>
          </a:r>
        </a:p>
      </dgm:t>
    </dgm:pt>
    <dgm:pt modelId="{D0A98223-D77F-44FB-9386-E04B0B37A79D}" type="parTrans" cxnId="{1FF63AB9-A987-4E72-9977-DF0BBCBD83DE}">
      <dgm:prSet/>
      <dgm:spPr/>
      <dgm:t>
        <a:bodyPr/>
        <a:lstStyle/>
        <a:p>
          <a:endParaRPr lang="zh-TW" altLang="en-US"/>
        </a:p>
      </dgm:t>
    </dgm:pt>
    <dgm:pt modelId="{FD2DC1DA-F2B6-47CF-91AD-0C94B82D4C6D}" type="sibTrans" cxnId="{1FF63AB9-A987-4E72-9977-DF0BBCBD83DE}">
      <dgm:prSet/>
      <dgm:spPr/>
      <dgm:t>
        <a:bodyPr/>
        <a:lstStyle/>
        <a:p>
          <a:endParaRPr lang="zh-TW" altLang="en-US"/>
        </a:p>
      </dgm:t>
    </dgm:pt>
    <dgm:pt modelId="{2C9A85F0-1F03-4A6B-ADED-03DC86BE7BBF}">
      <dgm:prSet phldrT="[文字]"/>
      <dgm:spPr/>
      <dgm:t>
        <a:bodyPr/>
        <a:lstStyle/>
        <a:p>
          <a:r>
            <a:rPr lang="en-US" altLang="zh-TW" dirty="0"/>
            <a:t>2007. </a:t>
          </a:r>
          <a:r>
            <a:rPr lang="zh-TW" altLang="en-US" dirty="0"/>
            <a:t>美國 </a:t>
          </a:r>
          <a:r>
            <a:rPr lang="en-US" altLang="zh-TW" dirty="0"/>
            <a:t>Lending Club </a:t>
          </a:r>
          <a:r>
            <a:rPr lang="zh-TW" altLang="en-US" dirty="0"/>
            <a:t>上線</a:t>
          </a:r>
        </a:p>
      </dgm:t>
    </dgm:pt>
    <dgm:pt modelId="{46BC4349-E6EB-4372-8183-251F00E30596}" type="parTrans" cxnId="{25E02AE0-B340-4637-952B-C59A3FF4A3D7}">
      <dgm:prSet/>
      <dgm:spPr/>
      <dgm:t>
        <a:bodyPr/>
        <a:lstStyle/>
        <a:p>
          <a:endParaRPr lang="zh-TW" altLang="en-US"/>
        </a:p>
      </dgm:t>
    </dgm:pt>
    <dgm:pt modelId="{1AD3B12F-3CB6-47AD-97C7-75E2C6B184FE}" type="sibTrans" cxnId="{25E02AE0-B340-4637-952B-C59A3FF4A3D7}">
      <dgm:prSet/>
      <dgm:spPr/>
      <dgm:t>
        <a:bodyPr/>
        <a:lstStyle/>
        <a:p>
          <a:endParaRPr lang="zh-TW" altLang="en-US"/>
        </a:p>
      </dgm:t>
    </dgm:pt>
    <dgm:pt modelId="{28E532EB-3F0E-45EF-9293-7668AED3C5DD}" type="pres">
      <dgm:prSet presAssocID="{82FF5B28-CCB7-4381-B57B-5F6790090F51}" presName="linearFlow" presStyleCnt="0">
        <dgm:presLayoutVars>
          <dgm:resizeHandles val="exact"/>
        </dgm:presLayoutVars>
      </dgm:prSet>
      <dgm:spPr/>
    </dgm:pt>
    <dgm:pt modelId="{B897F986-C94D-452C-9B93-1211EB4AB954}" type="pres">
      <dgm:prSet presAssocID="{C0644A85-AE91-4E65-B01C-4590BA07C46B}" presName="node" presStyleLbl="node1" presStyleIdx="0" presStyleCnt="3">
        <dgm:presLayoutVars>
          <dgm:bulletEnabled val="1"/>
        </dgm:presLayoutVars>
      </dgm:prSet>
      <dgm:spPr/>
      <dgm:t>
        <a:bodyPr/>
        <a:lstStyle/>
        <a:p>
          <a:endParaRPr lang="zh-TW" altLang="en-US"/>
        </a:p>
      </dgm:t>
    </dgm:pt>
    <dgm:pt modelId="{6E4E4C3D-469A-430D-8648-4C864A9E11D8}" type="pres">
      <dgm:prSet presAssocID="{F69C298D-89CF-4411-B426-9148A84C7342}" presName="sibTrans" presStyleLbl="sibTrans2D1" presStyleIdx="0" presStyleCnt="2"/>
      <dgm:spPr/>
      <dgm:t>
        <a:bodyPr/>
        <a:lstStyle/>
        <a:p>
          <a:endParaRPr lang="zh-TW" altLang="en-US"/>
        </a:p>
      </dgm:t>
    </dgm:pt>
    <dgm:pt modelId="{98DE6F57-9EE1-430B-A5BE-FA609E45CEF7}" type="pres">
      <dgm:prSet presAssocID="{F69C298D-89CF-4411-B426-9148A84C7342}" presName="connectorText" presStyleLbl="sibTrans2D1" presStyleIdx="0" presStyleCnt="2"/>
      <dgm:spPr/>
      <dgm:t>
        <a:bodyPr/>
        <a:lstStyle/>
        <a:p>
          <a:endParaRPr lang="zh-TW" altLang="en-US"/>
        </a:p>
      </dgm:t>
    </dgm:pt>
    <dgm:pt modelId="{261F0B13-187A-426D-9F69-7CD36C9A6560}" type="pres">
      <dgm:prSet presAssocID="{4F6A602D-475D-434C-B73E-F0075FB2A006}" presName="node" presStyleLbl="node1" presStyleIdx="1" presStyleCnt="3">
        <dgm:presLayoutVars>
          <dgm:bulletEnabled val="1"/>
        </dgm:presLayoutVars>
      </dgm:prSet>
      <dgm:spPr/>
      <dgm:t>
        <a:bodyPr/>
        <a:lstStyle/>
        <a:p>
          <a:endParaRPr lang="zh-TW" altLang="en-US"/>
        </a:p>
      </dgm:t>
    </dgm:pt>
    <dgm:pt modelId="{EA19B591-EB90-4B49-9095-E0DDAA6E3786}" type="pres">
      <dgm:prSet presAssocID="{FD2DC1DA-F2B6-47CF-91AD-0C94B82D4C6D}" presName="sibTrans" presStyleLbl="sibTrans2D1" presStyleIdx="1" presStyleCnt="2"/>
      <dgm:spPr/>
      <dgm:t>
        <a:bodyPr/>
        <a:lstStyle/>
        <a:p>
          <a:endParaRPr lang="zh-TW" altLang="en-US"/>
        </a:p>
      </dgm:t>
    </dgm:pt>
    <dgm:pt modelId="{333D1592-4A18-48DA-A141-FE9414FB172D}" type="pres">
      <dgm:prSet presAssocID="{FD2DC1DA-F2B6-47CF-91AD-0C94B82D4C6D}" presName="connectorText" presStyleLbl="sibTrans2D1" presStyleIdx="1" presStyleCnt="2"/>
      <dgm:spPr/>
      <dgm:t>
        <a:bodyPr/>
        <a:lstStyle/>
        <a:p>
          <a:endParaRPr lang="zh-TW" altLang="en-US"/>
        </a:p>
      </dgm:t>
    </dgm:pt>
    <dgm:pt modelId="{CF9D3A8F-7389-45BA-A4D1-99ECC6D0917B}" type="pres">
      <dgm:prSet presAssocID="{2C9A85F0-1F03-4A6B-ADED-03DC86BE7BBF}" presName="node" presStyleLbl="node1" presStyleIdx="2" presStyleCnt="3">
        <dgm:presLayoutVars>
          <dgm:bulletEnabled val="1"/>
        </dgm:presLayoutVars>
      </dgm:prSet>
      <dgm:spPr/>
      <dgm:t>
        <a:bodyPr/>
        <a:lstStyle/>
        <a:p>
          <a:endParaRPr lang="zh-TW" altLang="en-US"/>
        </a:p>
      </dgm:t>
    </dgm:pt>
  </dgm:ptLst>
  <dgm:cxnLst>
    <dgm:cxn modelId="{9ED8A8E2-B914-4B76-9CF5-B8F97259C101}" type="presOf" srcId="{2C9A85F0-1F03-4A6B-ADED-03DC86BE7BBF}" destId="{CF9D3A8F-7389-45BA-A4D1-99ECC6D0917B}" srcOrd="0" destOrd="0" presId="urn:microsoft.com/office/officeart/2005/8/layout/process2"/>
    <dgm:cxn modelId="{F035CA8C-4CFD-4D3B-854F-DE0EFB56816A}" type="presOf" srcId="{F69C298D-89CF-4411-B426-9148A84C7342}" destId="{6E4E4C3D-469A-430D-8648-4C864A9E11D8}" srcOrd="0" destOrd="0" presId="urn:microsoft.com/office/officeart/2005/8/layout/process2"/>
    <dgm:cxn modelId="{2237A88A-C492-44B3-9AE9-3F90DBF5B786}" type="presOf" srcId="{C0644A85-AE91-4E65-B01C-4590BA07C46B}" destId="{B897F986-C94D-452C-9B93-1211EB4AB954}" srcOrd="0" destOrd="0" presId="urn:microsoft.com/office/officeart/2005/8/layout/process2"/>
    <dgm:cxn modelId="{25E02AE0-B340-4637-952B-C59A3FF4A3D7}" srcId="{82FF5B28-CCB7-4381-B57B-5F6790090F51}" destId="{2C9A85F0-1F03-4A6B-ADED-03DC86BE7BBF}" srcOrd="2" destOrd="0" parTransId="{46BC4349-E6EB-4372-8183-251F00E30596}" sibTransId="{1AD3B12F-3CB6-47AD-97C7-75E2C6B184FE}"/>
    <dgm:cxn modelId="{2D07EA25-0156-4D79-8F72-0A4E822CA4E9}" type="presOf" srcId="{4F6A602D-475D-434C-B73E-F0075FB2A006}" destId="{261F0B13-187A-426D-9F69-7CD36C9A6560}" srcOrd="0" destOrd="0" presId="urn:microsoft.com/office/officeart/2005/8/layout/process2"/>
    <dgm:cxn modelId="{18BAC3F3-C35B-409F-A824-8E4CD3BDBFB0}" type="presOf" srcId="{FD2DC1DA-F2B6-47CF-91AD-0C94B82D4C6D}" destId="{333D1592-4A18-48DA-A141-FE9414FB172D}" srcOrd="1" destOrd="0" presId="urn:microsoft.com/office/officeart/2005/8/layout/process2"/>
    <dgm:cxn modelId="{0F413E87-8D0A-4688-8049-4E6E80BD83A1}" type="presOf" srcId="{82FF5B28-CCB7-4381-B57B-5F6790090F51}" destId="{28E532EB-3F0E-45EF-9293-7668AED3C5DD}" srcOrd="0" destOrd="0" presId="urn:microsoft.com/office/officeart/2005/8/layout/process2"/>
    <dgm:cxn modelId="{1FF63AB9-A987-4E72-9977-DF0BBCBD83DE}" srcId="{82FF5B28-CCB7-4381-B57B-5F6790090F51}" destId="{4F6A602D-475D-434C-B73E-F0075FB2A006}" srcOrd="1" destOrd="0" parTransId="{D0A98223-D77F-44FB-9386-E04B0B37A79D}" sibTransId="{FD2DC1DA-F2B6-47CF-91AD-0C94B82D4C6D}"/>
    <dgm:cxn modelId="{DCB96406-41DB-4442-9D44-8B9B6C389E68}" srcId="{82FF5B28-CCB7-4381-B57B-5F6790090F51}" destId="{C0644A85-AE91-4E65-B01C-4590BA07C46B}" srcOrd="0" destOrd="0" parTransId="{9471BAE1-4F2E-498E-A845-4DD3BD45BF41}" sibTransId="{F69C298D-89CF-4411-B426-9148A84C7342}"/>
    <dgm:cxn modelId="{64A1D085-7D48-4D7A-BDCC-E1B8FD1EE296}" type="presOf" srcId="{F69C298D-89CF-4411-B426-9148A84C7342}" destId="{98DE6F57-9EE1-430B-A5BE-FA609E45CEF7}" srcOrd="1" destOrd="0" presId="urn:microsoft.com/office/officeart/2005/8/layout/process2"/>
    <dgm:cxn modelId="{F224923B-6B43-46CC-992F-A5F23FCBCACC}" type="presOf" srcId="{FD2DC1DA-F2B6-47CF-91AD-0C94B82D4C6D}" destId="{EA19B591-EB90-4B49-9095-E0DDAA6E3786}" srcOrd="0" destOrd="0" presId="urn:microsoft.com/office/officeart/2005/8/layout/process2"/>
    <dgm:cxn modelId="{E516596E-FAA1-4507-8971-0C7B93820B5C}" type="presParOf" srcId="{28E532EB-3F0E-45EF-9293-7668AED3C5DD}" destId="{B897F986-C94D-452C-9B93-1211EB4AB954}" srcOrd="0" destOrd="0" presId="urn:microsoft.com/office/officeart/2005/8/layout/process2"/>
    <dgm:cxn modelId="{83C20889-9865-4B47-A207-7BB16DD945A0}" type="presParOf" srcId="{28E532EB-3F0E-45EF-9293-7668AED3C5DD}" destId="{6E4E4C3D-469A-430D-8648-4C864A9E11D8}" srcOrd="1" destOrd="0" presId="urn:microsoft.com/office/officeart/2005/8/layout/process2"/>
    <dgm:cxn modelId="{2371D83F-38D6-49F3-8459-B8E39013D787}" type="presParOf" srcId="{6E4E4C3D-469A-430D-8648-4C864A9E11D8}" destId="{98DE6F57-9EE1-430B-A5BE-FA609E45CEF7}" srcOrd="0" destOrd="0" presId="urn:microsoft.com/office/officeart/2005/8/layout/process2"/>
    <dgm:cxn modelId="{491F78C2-A98D-40D3-A975-BCB47B4D5909}" type="presParOf" srcId="{28E532EB-3F0E-45EF-9293-7668AED3C5DD}" destId="{261F0B13-187A-426D-9F69-7CD36C9A6560}" srcOrd="2" destOrd="0" presId="urn:microsoft.com/office/officeart/2005/8/layout/process2"/>
    <dgm:cxn modelId="{133ADF07-0165-4F53-BE2C-3B846D97B032}" type="presParOf" srcId="{28E532EB-3F0E-45EF-9293-7668AED3C5DD}" destId="{EA19B591-EB90-4B49-9095-E0DDAA6E3786}" srcOrd="3" destOrd="0" presId="urn:microsoft.com/office/officeart/2005/8/layout/process2"/>
    <dgm:cxn modelId="{4AD60D17-F70B-4410-B64C-8E2B12A94540}" type="presParOf" srcId="{EA19B591-EB90-4B49-9095-E0DDAA6E3786}" destId="{333D1592-4A18-48DA-A141-FE9414FB172D}" srcOrd="0" destOrd="0" presId="urn:microsoft.com/office/officeart/2005/8/layout/process2"/>
    <dgm:cxn modelId="{934EA79E-3D23-4809-8C08-8212E76C9248}" type="presParOf" srcId="{28E532EB-3F0E-45EF-9293-7668AED3C5DD}" destId="{CF9D3A8F-7389-45BA-A4D1-99ECC6D0917B}" srcOrd="4"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87BE0C-0A32-4CF1-B25B-8CE112A63F5A}" type="doc">
      <dgm:prSet loTypeId="urn:microsoft.com/office/officeart/2005/8/layout/process2" loCatId="process" qsTypeId="urn:microsoft.com/office/officeart/2005/8/quickstyle/simple1" qsCatId="simple" csTypeId="urn:microsoft.com/office/officeart/2005/8/colors/accent3_1" csCatId="accent3" phldr="1"/>
      <dgm:spPr/>
    </dgm:pt>
    <dgm:pt modelId="{4F26B404-CDB0-4557-ACEB-1078F6E5BD75}">
      <dgm:prSet phldrT="[文字]"/>
      <dgm:spPr/>
      <dgm:t>
        <a:bodyPr/>
        <a:lstStyle/>
        <a:p>
          <a:r>
            <a:rPr lang="en-US" altLang="zh-TW" dirty="0">
              <a:latin typeface="+mn-ea"/>
              <a:ea typeface="+mn-ea"/>
            </a:rPr>
            <a:t>2007. </a:t>
          </a:r>
          <a:r>
            <a:rPr lang="zh-TW" altLang="en-US" dirty="0">
              <a:latin typeface="+mn-ea"/>
              <a:ea typeface="+mn-ea"/>
            </a:rPr>
            <a:t>拍拍貸</a:t>
          </a:r>
        </a:p>
      </dgm:t>
    </dgm:pt>
    <dgm:pt modelId="{FF9B0FA8-E15D-4DE1-B9A4-A2BAC54B155E}" type="parTrans" cxnId="{8C8332E8-8227-44B8-B604-2F426FBB2372}">
      <dgm:prSet/>
      <dgm:spPr/>
      <dgm:t>
        <a:bodyPr/>
        <a:lstStyle/>
        <a:p>
          <a:endParaRPr lang="zh-TW" altLang="en-US">
            <a:latin typeface="+mn-ea"/>
            <a:ea typeface="+mn-ea"/>
          </a:endParaRPr>
        </a:p>
      </dgm:t>
    </dgm:pt>
    <dgm:pt modelId="{EA95FDE0-2A91-4BB4-BB1D-B89A4F971E46}" type="sibTrans" cxnId="{8C8332E8-8227-44B8-B604-2F426FBB2372}">
      <dgm:prSet/>
      <dgm:spPr/>
      <dgm:t>
        <a:bodyPr/>
        <a:lstStyle/>
        <a:p>
          <a:endParaRPr lang="zh-TW" altLang="en-US">
            <a:latin typeface="+mn-ea"/>
            <a:ea typeface="+mn-ea"/>
          </a:endParaRPr>
        </a:p>
      </dgm:t>
    </dgm:pt>
    <dgm:pt modelId="{305CD795-8AF6-43A1-A347-5B5F76BDC7B4}">
      <dgm:prSet phldrT="[文字]"/>
      <dgm:spPr/>
      <dgm:t>
        <a:bodyPr/>
        <a:lstStyle/>
        <a:p>
          <a:r>
            <a:rPr lang="en-US" altLang="zh-TW" dirty="0">
              <a:latin typeface="+mn-ea"/>
              <a:ea typeface="+mn-ea"/>
            </a:rPr>
            <a:t>2007. </a:t>
          </a:r>
          <a:r>
            <a:rPr lang="zh-TW" altLang="en-US" dirty="0">
              <a:latin typeface="+mn-ea"/>
              <a:ea typeface="+mn-ea"/>
            </a:rPr>
            <a:t>宜信網貸</a:t>
          </a:r>
        </a:p>
      </dgm:t>
    </dgm:pt>
    <dgm:pt modelId="{E1085D67-F022-45CF-8FE7-7C53BCFBEE03}" type="parTrans" cxnId="{33D291E3-48A0-416F-870C-37439F04A9C9}">
      <dgm:prSet/>
      <dgm:spPr/>
      <dgm:t>
        <a:bodyPr/>
        <a:lstStyle/>
        <a:p>
          <a:endParaRPr lang="zh-TW" altLang="en-US">
            <a:latin typeface="+mn-ea"/>
            <a:ea typeface="+mn-ea"/>
          </a:endParaRPr>
        </a:p>
      </dgm:t>
    </dgm:pt>
    <dgm:pt modelId="{8B708E3A-1F36-4EBC-9678-214C1B0B46D7}" type="sibTrans" cxnId="{33D291E3-48A0-416F-870C-37439F04A9C9}">
      <dgm:prSet/>
      <dgm:spPr/>
      <dgm:t>
        <a:bodyPr/>
        <a:lstStyle/>
        <a:p>
          <a:endParaRPr lang="zh-TW" altLang="en-US">
            <a:latin typeface="+mn-ea"/>
            <a:ea typeface="+mn-ea"/>
          </a:endParaRPr>
        </a:p>
      </dgm:t>
    </dgm:pt>
    <dgm:pt modelId="{6F955B8A-B08C-4523-85A0-E6CEAEA8193C}">
      <dgm:prSet phldrT="[文字]"/>
      <dgm:spPr/>
      <dgm:t>
        <a:bodyPr/>
        <a:lstStyle/>
        <a:p>
          <a:r>
            <a:rPr lang="en-US" altLang="zh-TW" dirty="0">
              <a:latin typeface="+mn-ea"/>
              <a:ea typeface="+mn-ea"/>
            </a:rPr>
            <a:t>2013. </a:t>
          </a:r>
          <a:r>
            <a:rPr lang="zh-TW" altLang="en-US" dirty="0">
              <a:latin typeface="+mn-ea"/>
              <a:ea typeface="+mn-ea"/>
            </a:rPr>
            <a:t>平均１天１家倒</a:t>
          </a:r>
        </a:p>
      </dgm:t>
    </dgm:pt>
    <dgm:pt modelId="{270389A6-E976-46C6-9CCC-6F34EE4B90E6}" type="parTrans" cxnId="{E9E5582F-D348-4D15-84D5-8DB6943C29BD}">
      <dgm:prSet/>
      <dgm:spPr/>
      <dgm:t>
        <a:bodyPr/>
        <a:lstStyle/>
        <a:p>
          <a:endParaRPr lang="zh-TW" altLang="en-US">
            <a:latin typeface="+mn-ea"/>
            <a:ea typeface="+mn-ea"/>
          </a:endParaRPr>
        </a:p>
      </dgm:t>
    </dgm:pt>
    <dgm:pt modelId="{25D4C9F4-1DE1-4699-A060-6636BE345E24}" type="sibTrans" cxnId="{E9E5582F-D348-4D15-84D5-8DB6943C29BD}">
      <dgm:prSet/>
      <dgm:spPr/>
      <dgm:t>
        <a:bodyPr/>
        <a:lstStyle/>
        <a:p>
          <a:endParaRPr lang="zh-TW" altLang="en-US">
            <a:latin typeface="+mn-ea"/>
            <a:ea typeface="+mn-ea"/>
          </a:endParaRPr>
        </a:p>
      </dgm:t>
    </dgm:pt>
    <dgm:pt modelId="{513494A7-AD44-4A7C-AA34-7E86B4A28443}">
      <dgm:prSet/>
      <dgm:spPr/>
      <dgm:t>
        <a:bodyPr/>
        <a:lstStyle/>
        <a:p>
          <a:r>
            <a:rPr lang="en-US" altLang="zh-TW" dirty="0">
              <a:latin typeface="+mn-ea"/>
              <a:ea typeface="+mn-ea"/>
            </a:rPr>
            <a:t>2010. </a:t>
          </a:r>
          <a:r>
            <a:rPr lang="zh-TW" altLang="en-US" dirty="0">
              <a:latin typeface="+mn-ea"/>
              <a:ea typeface="+mn-ea"/>
            </a:rPr>
            <a:t>人人貸、Ｅ速貸等</a:t>
          </a:r>
        </a:p>
      </dgm:t>
    </dgm:pt>
    <dgm:pt modelId="{3B568B19-0AFE-4D0E-8D46-A161B25F9737}" type="parTrans" cxnId="{13EEFC41-EC93-41EC-B0FA-F995C2EF9EE5}">
      <dgm:prSet/>
      <dgm:spPr/>
      <dgm:t>
        <a:bodyPr/>
        <a:lstStyle/>
        <a:p>
          <a:endParaRPr lang="zh-TW" altLang="en-US">
            <a:latin typeface="+mn-ea"/>
            <a:ea typeface="+mn-ea"/>
          </a:endParaRPr>
        </a:p>
      </dgm:t>
    </dgm:pt>
    <dgm:pt modelId="{DBD91A2C-375E-4AA2-9FDB-88377118AC17}" type="sibTrans" cxnId="{13EEFC41-EC93-41EC-B0FA-F995C2EF9EE5}">
      <dgm:prSet/>
      <dgm:spPr/>
      <dgm:t>
        <a:bodyPr/>
        <a:lstStyle/>
        <a:p>
          <a:endParaRPr lang="zh-TW" altLang="en-US">
            <a:latin typeface="+mn-ea"/>
            <a:ea typeface="+mn-ea"/>
          </a:endParaRPr>
        </a:p>
      </dgm:t>
    </dgm:pt>
    <dgm:pt modelId="{D0376BCF-8C89-47A5-876A-1EF97C915C5E}">
      <dgm:prSet/>
      <dgm:spPr/>
      <dgm:t>
        <a:bodyPr/>
        <a:lstStyle/>
        <a:p>
          <a:r>
            <a:rPr lang="en-US" altLang="zh-TW" dirty="0">
              <a:latin typeface="+mn-ea"/>
              <a:ea typeface="+mn-ea"/>
            </a:rPr>
            <a:t>2012. </a:t>
          </a:r>
          <a:r>
            <a:rPr lang="zh-TW" altLang="en-US" dirty="0">
              <a:latin typeface="+mn-ea"/>
              <a:ea typeface="+mn-ea"/>
            </a:rPr>
            <a:t>平均</a:t>
          </a:r>
          <a:r>
            <a:rPr lang="en-US" altLang="zh-TW" dirty="0">
              <a:latin typeface="+mn-ea"/>
              <a:ea typeface="+mn-ea"/>
            </a:rPr>
            <a:t>3-4</a:t>
          </a:r>
          <a:r>
            <a:rPr lang="zh-TW" altLang="en-US" dirty="0">
              <a:latin typeface="+mn-ea"/>
              <a:ea typeface="+mn-ea"/>
            </a:rPr>
            <a:t>天就一家成立</a:t>
          </a:r>
        </a:p>
      </dgm:t>
    </dgm:pt>
    <dgm:pt modelId="{9AF722C8-1A71-44DF-BB7B-6173B8D9A106}" type="parTrans" cxnId="{71CAEE8E-3ECF-4693-8B88-E0BD9472BD1E}">
      <dgm:prSet/>
      <dgm:spPr/>
      <dgm:t>
        <a:bodyPr/>
        <a:lstStyle/>
        <a:p>
          <a:endParaRPr lang="zh-TW" altLang="en-US">
            <a:latin typeface="+mn-ea"/>
            <a:ea typeface="+mn-ea"/>
          </a:endParaRPr>
        </a:p>
      </dgm:t>
    </dgm:pt>
    <dgm:pt modelId="{8FBC3E2F-E957-4CDB-A3E7-FBD0DE02C674}" type="sibTrans" cxnId="{71CAEE8E-3ECF-4693-8B88-E0BD9472BD1E}">
      <dgm:prSet/>
      <dgm:spPr/>
      <dgm:t>
        <a:bodyPr/>
        <a:lstStyle/>
        <a:p>
          <a:endParaRPr lang="zh-TW" altLang="en-US">
            <a:latin typeface="+mn-ea"/>
            <a:ea typeface="+mn-ea"/>
          </a:endParaRPr>
        </a:p>
      </dgm:t>
    </dgm:pt>
    <dgm:pt modelId="{64B11562-00A5-44F2-81F1-FD81EE93C937}" type="pres">
      <dgm:prSet presAssocID="{0987BE0C-0A32-4CF1-B25B-8CE112A63F5A}" presName="linearFlow" presStyleCnt="0">
        <dgm:presLayoutVars>
          <dgm:resizeHandles val="exact"/>
        </dgm:presLayoutVars>
      </dgm:prSet>
      <dgm:spPr/>
    </dgm:pt>
    <dgm:pt modelId="{C7EFFB81-E71B-41AC-BE49-C7FA65DDEE60}" type="pres">
      <dgm:prSet presAssocID="{4F26B404-CDB0-4557-ACEB-1078F6E5BD75}" presName="node" presStyleLbl="node1" presStyleIdx="0" presStyleCnt="5">
        <dgm:presLayoutVars>
          <dgm:bulletEnabled val="1"/>
        </dgm:presLayoutVars>
      </dgm:prSet>
      <dgm:spPr/>
      <dgm:t>
        <a:bodyPr/>
        <a:lstStyle/>
        <a:p>
          <a:endParaRPr lang="zh-TW" altLang="en-US"/>
        </a:p>
      </dgm:t>
    </dgm:pt>
    <dgm:pt modelId="{0AFE7031-2617-42A8-BD0B-628BF8F6BF08}" type="pres">
      <dgm:prSet presAssocID="{EA95FDE0-2A91-4BB4-BB1D-B89A4F971E46}" presName="sibTrans" presStyleLbl="sibTrans2D1" presStyleIdx="0" presStyleCnt="4"/>
      <dgm:spPr/>
      <dgm:t>
        <a:bodyPr/>
        <a:lstStyle/>
        <a:p>
          <a:endParaRPr lang="zh-TW" altLang="en-US"/>
        </a:p>
      </dgm:t>
    </dgm:pt>
    <dgm:pt modelId="{497EC9F1-69EE-4706-9A2C-0CDF3D12A676}" type="pres">
      <dgm:prSet presAssocID="{EA95FDE0-2A91-4BB4-BB1D-B89A4F971E46}" presName="connectorText" presStyleLbl="sibTrans2D1" presStyleIdx="0" presStyleCnt="4"/>
      <dgm:spPr/>
      <dgm:t>
        <a:bodyPr/>
        <a:lstStyle/>
        <a:p>
          <a:endParaRPr lang="zh-TW" altLang="en-US"/>
        </a:p>
      </dgm:t>
    </dgm:pt>
    <dgm:pt modelId="{AAA3813D-27CC-4028-B819-59A7E83CBF16}" type="pres">
      <dgm:prSet presAssocID="{305CD795-8AF6-43A1-A347-5B5F76BDC7B4}" presName="node" presStyleLbl="node1" presStyleIdx="1" presStyleCnt="5">
        <dgm:presLayoutVars>
          <dgm:bulletEnabled val="1"/>
        </dgm:presLayoutVars>
      </dgm:prSet>
      <dgm:spPr/>
      <dgm:t>
        <a:bodyPr/>
        <a:lstStyle/>
        <a:p>
          <a:endParaRPr lang="zh-TW" altLang="en-US"/>
        </a:p>
      </dgm:t>
    </dgm:pt>
    <dgm:pt modelId="{AAA87D4A-C2EB-4E96-B36F-6EC39747A564}" type="pres">
      <dgm:prSet presAssocID="{8B708E3A-1F36-4EBC-9678-214C1B0B46D7}" presName="sibTrans" presStyleLbl="sibTrans2D1" presStyleIdx="1" presStyleCnt="4"/>
      <dgm:spPr/>
      <dgm:t>
        <a:bodyPr/>
        <a:lstStyle/>
        <a:p>
          <a:endParaRPr lang="zh-TW" altLang="en-US"/>
        </a:p>
      </dgm:t>
    </dgm:pt>
    <dgm:pt modelId="{5B44F84D-A6EC-4D19-9459-23DB34DE367A}" type="pres">
      <dgm:prSet presAssocID="{8B708E3A-1F36-4EBC-9678-214C1B0B46D7}" presName="connectorText" presStyleLbl="sibTrans2D1" presStyleIdx="1" presStyleCnt="4"/>
      <dgm:spPr/>
      <dgm:t>
        <a:bodyPr/>
        <a:lstStyle/>
        <a:p>
          <a:endParaRPr lang="zh-TW" altLang="en-US"/>
        </a:p>
      </dgm:t>
    </dgm:pt>
    <dgm:pt modelId="{7C355D8C-DCB4-4E65-84E2-A913AE43BD32}" type="pres">
      <dgm:prSet presAssocID="{513494A7-AD44-4A7C-AA34-7E86B4A28443}" presName="node" presStyleLbl="node1" presStyleIdx="2" presStyleCnt="5">
        <dgm:presLayoutVars>
          <dgm:bulletEnabled val="1"/>
        </dgm:presLayoutVars>
      </dgm:prSet>
      <dgm:spPr/>
      <dgm:t>
        <a:bodyPr/>
        <a:lstStyle/>
        <a:p>
          <a:endParaRPr lang="zh-TW" altLang="en-US"/>
        </a:p>
      </dgm:t>
    </dgm:pt>
    <dgm:pt modelId="{D0C1F994-5E8C-4138-9B0E-5860FB650A6C}" type="pres">
      <dgm:prSet presAssocID="{DBD91A2C-375E-4AA2-9FDB-88377118AC17}" presName="sibTrans" presStyleLbl="sibTrans2D1" presStyleIdx="2" presStyleCnt="4"/>
      <dgm:spPr/>
      <dgm:t>
        <a:bodyPr/>
        <a:lstStyle/>
        <a:p>
          <a:endParaRPr lang="zh-TW" altLang="en-US"/>
        </a:p>
      </dgm:t>
    </dgm:pt>
    <dgm:pt modelId="{C1C26A80-E25C-4CB8-97B7-DB2BAB2A8383}" type="pres">
      <dgm:prSet presAssocID="{DBD91A2C-375E-4AA2-9FDB-88377118AC17}" presName="connectorText" presStyleLbl="sibTrans2D1" presStyleIdx="2" presStyleCnt="4"/>
      <dgm:spPr/>
      <dgm:t>
        <a:bodyPr/>
        <a:lstStyle/>
        <a:p>
          <a:endParaRPr lang="zh-TW" altLang="en-US"/>
        </a:p>
      </dgm:t>
    </dgm:pt>
    <dgm:pt modelId="{1B3A76E3-0B63-4719-A36D-A3AA95A1662C}" type="pres">
      <dgm:prSet presAssocID="{D0376BCF-8C89-47A5-876A-1EF97C915C5E}" presName="node" presStyleLbl="node1" presStyleIdx="3" presStyleCnt="5">
        <dgm:presLayoutVars>
          <dgm:bulletEnabled val="1"/>
        </dgm:presLayoutVars>
      </dgm:prSet>
      <dgm:spPr/>
      <dgm:t>
        <a:bodyPr/>
        <a:lstStyle/>
        <a:p>
          <a:endParaRPr lang="zh-TW" altLang="en-US"/>
        </a:p>
      </dgm:t>
    </dgm:pt>
    <dgm:pt modelId="{195EBE37-0479-42C2-B64A-45C08822FE40}" type="pres">
      <dgm:prSet presAssocID="{8FBC3E2F-E957-4CDB-A3E7-FBD0DE02C674}" presName="sibTrans" presStyleLbl="sibTrans2D1" presStyleIdx="3" presStyleCnt="4"/>
      <dgm:spPr/>
      <dgm:t>
        <a:bodyPr/>
        <a:lstStyle/>
        <a:p>
          <a:endParaRPr lang="zh-TW" altLang="en-US"/>
        </a:p>
      </dgm:t>
    </dgm:pt>
    <dgm:pt modelId="{A3717E27-F846-4DBB-B7E2-483C55721C59}" type="pres">
      <dgm:prSet presAssocID="{8FBC3E2F-E957-4CDB-A3E7-FBD0DE02C674}" presName="connectorText" presStyleLbl="sibTrans2D1" presStyleIdx="3" presStyleCnt="4"/>
      <dgm:spPr/>
      <dgm:t>
        <a:bodyPr/>
        <a:lstStyle/>
        <a:p>
          <a:endParaRPr lang="zh-TW" altLang="en-US"/>
        </a:p>
      </dgm:t>
    </dgm:pt>
    <dgm:pt modelId="{2B680DD1-98F4-4299-B0E0-16D18042BC33}" type="pres">
      <dgm:prSet presAssocID="{6F955B8A-B08C-4523-85A0-E6CEAEA8193C}" presName="node" presStyleLbl="node1" presStyleIdx="4" presStyleCnt="5">
        <dgm:presLayoutVars>
          <dgm:bulletEnabled val="1"/>
        </dgm:presLayoutVars>
      </dgm:prSet>
      <dgm:spPr/>
      <dgm:t>
        <a:bodyPr/>
        <a:lstStyle/>
        <a:p>
          <a:endParaRPr lang="zh-TW" altLang="en-US"/>
        </a:p>
      </dgm:t>
    </dgm:pt>
  </dgm:ptLst>
  <dgm:cxnLst>
    <dgm:cxn modelId="{DFC89071-989C-44AB-990C-93887BB0B61B}" type="presOf" srcId="{8FBC3E2F-E957-4CDB-A3E7-FBD0DE02C674}" destId="{195EBE37-0479-42C2-B64A-45C08822FE40}" srcOrd="0" destOrd="0" presId="urn:microsoft.com/office/officeart/2005/8/layout/process2"/>
    <dgm:cxn modelId="{E9E5582F-D348-4D15-84D5-8DB6943C29BD}" srcId="{0987BE0C-0A32-4CF1-B25B-8CE112A63F5A}" destId="{6F955B8A-B08C-4523-85A0-E6CEAEA8193C}" srcOrd="4" destOrd="0" parTransId="{270389A6-E976-46C6-9CCC-6F34EE4B90E6}" sibTransId="{25D4C9F4-1DE1-4699-A060-6636BE345E24}"/>
    <dgm:cxn modelId="{33D291E3-48A0-416F-870C-37439F04A9C9}" srcId="{0987BE0C-0A32-4CF1-B25B-8CE112A63F5A}" destId="{305CD795-8AF6-43A1-A347-5B5F76BDC7B4}" srcOrd="1" destOrd="0" parTransId="{E1085D67-F022-45CF-8FE7-7C53BCFBEE03}" sibTransId="{8B708E3A-1F36-4EBC-9678-214C1B0B46D7}"/>
    <dgm:cxn modelId="{2A8E7097-20FD-42A2-9A61-98AE0442D718}" type="presOf" srcId="{8B708E3A-1F36-4EBC-9678-214C1B0B46D7}" destId="{AAA87D4A-C2EB-4E96-B36F-6EC39747A564}" srcOrd="0" destOrd="0" presId="urn:microsoft.com/office/officeart/2005/8/layout/process2"/>
    <dgm:cxn modelId="{71B47966-4EA3-487A-9C07-4C08BE2811A9}" type="presOf" srcId="{DBD91A2C-375E-4AA2-9FDB-88377118AC17}" destId="{C1C26A80-E25C-4CB8-97B7-DB2BAB2A8383}" srcOrd="1" destOrd="0" presId="urn:microsoft.com/office/officeart/2005/8/layout/process2"/>
    <dgm:cxn modelId="{78CED994-5738-43C3-86A0-69F7F57DE8A5}" type="presOf" srcId="{513494A7-AD44-4A7C-AA34-7E86B4A28443}" destId="{7C355D8C-DCB4-4E65-84E2-A913AE43BD32}" srcOrd="0" destOrd="0" presId="urn:microsoft.com/office/officeart/2005/8/layout/process2"/>
    <dgm:cxn modelId="{98C38023-6799-4873-80CC-FE3EB318871A}" type="presOf" srcId="{D0376BCF-8C89-47A5-876A-1EF97C915C5E}" destId="{1B3A76E3-0B63-4719-A36D-A3AA95A1662C}" srcOrd="0" destOrd="0" presId="urn:microsoft.com/office/officeart/2005/8/layout/process2"/>
    <dgm:cxn modelId="{614F6035-FA62-427D-854D-F7261173A4B5}" type="presOf" srcId="{EA95FDE0-2A91-4BB4-BB1D-B89A4F971E46}" destId="{0AFE7031-2617-42A8-BD0B-628BF8F6BF08}" srcOrd="0" destOrd="0" presId="urn:microsoft.com/office/officeart/2005/8/layout/process2"/>
    <dgm:cxn modelId="{8C8332E8-8227-44B8-B604-2F426FBB2372}" srcId="{0987BE0C-0A32-4CF1-B25B-8CE112A63F5A}" destId="{4F26B404-CDB0-4557-ACEB-1078F6E5BD75}" srcOrd="0" destOrd="0" parTransId="{FF9B0FA8-E15D-4DE1-B9A4-A2BAC54B155E}" sibTransId="{EA95FDE0-2A91-4BB4-BB1D-B89A4F971E46}"/>
    <dgm:cxn modelId="{22CF2B38-CD01-489C-AA60-CCB21743429C}" type="presOf" srcId="{6F955B8A-B08C-4523-85A0-E6CEAEA8193C}" destId="{2B680DD1-98F4-4299-B0E0-16D18042BC33}" srcOrd="0" destOrd="0" presId="urn:microsoft.com/office/officeart/2005/8/layout/process2"/>
    <dgm:cxn modelId="{1E05C2BC-DF28-4AF7-AED5-7F3D43738F65}" type="presOf" srcId="{8FBC3E2F-E957-4CDB-A3E7-FBD0DE02C674}" destId="{A3717E27-F846-4DBB-B7E2-483C55721C59}" srcOrd="1" destOrd="0" presId="urn:microsoft.com/office/officeart/2005/8/layout/process2"/>
    <dgm:cxn modelId="{48A12999-150D-4BA7-A731-C67998163529}" type="presOf" srcId="{0987BE0C-0A32-4CF1-B25B-8CE112A63F5A}" destId="{64B11562-00A5-44F2-81F1-FD81EE93C937}" srcOrd="0" destOrd="0" presId="urn:microsoft.com/office/officeart/2005/8/layout/process2"/>
    <dgm:cxn modelId="{71CAEE8E-3ECF-4693-8B88-E0BD9472BD1E}" srcId="{0987BE0C-0A32-4CF1-B25B-8CE112A63F5A}" destId="{D0376BCF-8C89-47A5-876A-1EF97C915C5E}" srcOrd="3" destOrd="0" parTransId="{9AF722C8-1A71-44DF-BB7B-6173B8D9A106}" sibTransId="{8FBC3E2F-E957-4CDB-A3E7-FBD0DE02C674}"/>
    <dgm:cxn modelId="{D080C65A-26D9-493D-8A33-B9B9CDB2F59F}" type="presOf" srcId="{EA95FDE0-2A91-4BB4-BB1D-B89A4F971E46}" destId="{497EC9F1-69EE-4706-9A2C-0CDF3D12A676}" srcOrd="1" destOrd="0" presId="urn:microsoft.com/office/officeart/2005/8/layout/process2"/>
    <dgm:cxn modelId="{CEE99478-E99B-4B72-B13B-FAC4FE4EF907}" type="presOf" srcId="{DBD91A2C-375E-4AA2-9FDB-88377118AC17}" destId="{D0C1F994-5E8C-4138-9B0E-5860FB650A6C}" srcOrd="0" destOrd="0" presId="urn:microsoft.com/office/officeart/2005/8/layout/process2"/>
    <dgm:cxn modelId="{D6CCA7CD-DDE2-407B-97F0-5585B380ACDE}" type="presOf" srcId="{8B708E3A-1F36-4EBC-9678-214C1B0B46D7}" destId="{5B44F84D-A6EC-4D19-9459-23DB34DE367A}" srcOrd="1" destOrd="0" presId="urn:microsoft.com/office/officeart/2005/8/layout/process2"/>
    <dgm:cxn modelId="{0ADBD846-2A8F-4EAD-B793-5A7EED6C9C84}" type="presOf" srcId="{305CD795-8AF6-43A1-A347-5B5F76BDC7B4}" destId="{AAA3813D-27CC-4028-B819-59A7E83CBF16}" srcOrd="0" destOrd="0" presId="urn:microsoft.com/office/officeart/2005/8/layout/process2"/>
    <dgm:cxn modelId="{13EEFC41-EC93-41EC-B0FA-F995C2EF9EE5}" srcId="{0987BE0C-0A32-4CF1-B25B-8CE112A63F5A}" destId="{513494A7-AD44-4A7C-AA34-7E86B4A28443}" srcOrd="2" destOrd="0" parTransId="{3B568B19-0AFE-4D0E-8D46-A161B25F9737}" sibTransId="{DBD91A2C-375E-4AA2-9FDB-88377118AC17}"/>
    <dgm:cxn modelId="{448CF9BF-15D9-4733-9B11-5A3B04D01774}" type="presOf" srcId="{4F26B404-CDB0-4557-ACEB-1078F6E5BD75}" destId="{C7EFFB81-E71B-41AC-BE49-C7FA65DDEE60}" srcOrd="0" destOrd="0" presId="urn:microsoft.com/office/officeart/2005/8/layout/process2"/>
    <dgm:cxn modelId="{6EC977A1-3B3E-48D5-B027-70FC2BCBC7DC}" type="presParOf" srcId="{64B11562-00A5-44F2-81F1-FD81EE93C937}" destId="{C7EFFB81-E71B-41AC-BE49-C7FA65DDEE60}" srcOrd="0" destOrd="0" presId="urn:microsoft.com/office/officeart/2005/8/layout/process2"/>
    <dgm:cxn modelId="{2387FA48-D7FE-4C35-BD47-3200AF713E56}" type="presParOf" srcId="{64B11562-00A5-44F2-81F1-FD81EE93C937}" destId="{0AFE7031-2617-42A8-BD0B-628BF8F6BF08}" srcOrd="1" destOrd="0" presId="urn:microsoft.com/office/officeart/2005/8/layout/process2"/>
    <dgm:cxn modelId="{6DBAB386-C955-4B10-910B-86EB3A01E38A}" type="presParOf" srcId="{0AFE7031-2617-42A8-BD0B-628BF8F6BF08}" destId="{497EC9F1-69EE-4706-9A2C-0CDF3D12A676}" srcOrd="0" destOrd="0" presId="urn:microsoft.com/office/officeart/2005/8/layout/process2"/>
    <dgm:cxn modelId="{3138C129-DF9D-4EE7-87E7-FF3955A83F50}" type="presParOf" srcId="{64B11562-00A5-44F2-81F1-FD81EE93C937}" destId="{AAA3813D-27CC-4028-B819-59A7E83CBF16}" srcOrd="2" destOrd="0" presId="urn:microsoft.com/office/officeart/2005/8/layout/process2"/>
    <dgm:cxn modelId="{BB451436-E0FE-4256-87DF-6467600F85D2}" type="presParOf" srcId="{64B11562-00A5-44F2-81F1-FD81EE93C937}" destId="{AAA87D4A-C2EB-4E96-B36F-6EC39747A564}" srcOrd="3" destOrd="0" presId="urn:microsoft.com/office/officeart/2005/8/layout/process2"/>
    <dgm:cxn modelId="{0F79CEC4-C379-4162-B16C-938F60011E92}" type="presParOf" srcId="{AAA87D4A-C2EB-4E96-B36F-6EC39747A564}" destId="{5B44F84D-A6EC-4D19-9459-23DB34DE367A}" srcOrd="0" destOrd="0" presId="urn:microsoft.com/office/officeart/2005/8/layout/process2"/>
    <dgm:cxn modelId="{0CB8395A-DD39-4870-A40D-27368F3DD210}" type="presParOf" srcId="{64B11562-00A5-44F2-81F1-FD81EE93C937}" destId="{7C355D8C-DCB4-4E65-84E2-A913AE43BD32}" srcOrd="4" destOrd="0" presId="urn:microsoft.com/office/officeart/2005/8/layout/process2"/>
    <dgm:cxn modelId="{AEA5AD9E-BD09-44DA-B563-06608B97606C}" type="presParOf" srcId="{64B11562-00A5-44F2-81F1-FD81EE93C937}" destId="{D0C1F994-5E8C-4138-9B0E-5860FB650A6C}" srcOrd="5" destOrd="0" presId="urn:microsoft.com/office/officeart/2005/8/layout/process2"/>
    <dgm:cxn modelId="{38CD7E30-2C23-4205-B893-75B4B332740D}" type="presParOf" srcId="{D0C1F994-5E8C-4138-9B0E-5860FB650A6C}" destId="{C1C26A80-E25C-4CB8-97B7-DB2BAB2A8383}" srcOrd="0" destOrd="0" presId="urn:microsoft.com/office/officeart/2005/8/layout/process2"/>
    <dgm:cxn modelId="{2BCC328F-BA4F-4B79-A2B5-84E443F5B755}" type="presParOf" srcId="{64B11562-00A5-44F2-81F1-FD81EE93C937}" destId="{1B3A76E3-0B63-4719-A36D-A3AA95A1662C}" srcOrd="6" destOrd="0" presId="urn:microsoft.com/office/officeart/2005/8/layout/process2"/>
    <dgm:cxn modelId="{34AB2E56-B598-4078-AAAA-84C9220075A9}" type="presParOf" srcId="{64B11562-00A5-44F2-81F1-FD81EE93C937}" destId="{195EBE37-0479-42C2-B64A-45C08822FE40}" srcOrd="7" destOrd="0" presId="urn:microsoft.com/office/officeart/2005/8/layout/process2"/>
    <dgm:cxn modelId="{CB2D6ED4-253E-4657-8CE6-F60C2E747FBE}" type="presParOf" srcId="{195EBE37-0479-42C2-B64A-45C08822FE40}" destId="{A3717E27-F846-4DBB-B7E2-483C55721C59}" srcOrd="0" destOrd="0" presId="urn:microsoft.com/office/officeart/2005/8/layout/process2"/>
    <dgm:cxn modelId="{4E4CBEAA-705F-4EF8-8003-7E4D8148B1C0}" type="presParOf" srcId="{64B11562-00A5-44F2-81F1-FD81EE93C937}" destId="{2B680DD1-98F4-4299-B0E0-16D18042BC33}" srcOrd="8" destOrd="0" presId="urn:microsoft.com/office/officeart/2005/8/layout/process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8661CA-7890-4C4C-8FE4-810E57C4F221}" type="doc">
      <dgm:prSet loTypeId="urn:microsoft.com/office/officeart/2005/8/layout/process2" loCatId="process" qsTypeId="urn:microsoft.com/office/officeart/2005/8/quickstyle/simple1" qsCatId="simple" csTypeId="urn:microsoft.com/office/officeart/2005/8/colors/accent4_1" csCatId="accent4" phldr="1"/>
      <dgm:spPr/>
    </dgm:pt>
    <dgm:pt modelId="{0E88CD83-562F-4DC5-9880-E3D6A9933094}">
      <dgm:prSet phldrT="[文字]"/>
      <dgm:spPr/>
      <dgm:t>
        <a:bodyPr/>
        <a:lstStyle/>
        <a:p>
          <a:r>
            <a:rPr lang="en-US" altLang="zh-TW" dirty="0">
              <a:latin typeface="+mj-ea"/>
              <a:ea typeface="+mj-ea"/>
            </a:rPr>
            <a:t>2016. </a:t>
          </a:r>
          <a:r>
            <a:rPr lang="zh-TW" altLang="en-US" dirty="0">
              <a:latin typeface="+mj-ea"/>
              <a:ea typeface="+mj-ea"/>
            </a:rPr>
            <a:t>鄉民貸</a:t>
          </a:r>
        </a:p>
      </dgm:t>
    </dgm:pt>
    <dgm:pt modelId="{668B4CFC-CFCB-4B3F-A057-443B5B6C7EE0}" type="parTrans" cxnId="{2470A035-03C9-4691-B280-4979F7BB1DA8}">
      <dgm:prSet/>
      <dgm:spPr/>
      <dgm:t>
        <a:bodyPr/>
        <a:lstStyle/>
        <a:p>
          <a:endParaRPr lang="zh-TW" altLang="en-US">
            <a:latin typeface="+mj-ea"/>
            <a:ea typeface="+mj-ea"/>
          </a:endParaRPr>
        </a:p>
      </dgm:t>
    </dgm:pt>
    <dgm:pt modelId="{AA384CA8-72E4-429C-A3EA-EBFD1B4F2F31}" type="sibTrans" cxnId="{2470A035-03C9-4691-B280-4979F7BB1DA8}">
      <dgm:prSet/>
      <dgm:spPr/>
      <dgm:t>
        <a:bodyPr/>
        <a:lstStyle/>
        <a:p>
          <a:endParaRPr lang="zh-TW" altLang="en-US">
            <a:latin typeface="+mj-ea"/>
            <a:ea typeface="+mj-ea"/>
          </a:endParaRPr>
        </a:p>
      </dgm:t>
    </dgm:pt>
    <dgm:pt modelId="{BDED9E28-8FA6-4EE2-AB38-FDABEF46B72E}">
      <dgm:prSet/>
      <dgm:spPr/>
      <dgm:t>
        <a:bodyPr/>
        <a:lstStyle/>
        <a:p>
          <a:r>
            <a:rPr lang="en-US" altLang="zh-TW" dirty="0">
              <a:latin typeface="+mj-ea"/>
              <a:ea typeface="+mj-ea"/>
            </a:rPr>
            <a:t>2016.</a:t>
          </a:r>
          <a:r>
            <a:rPr lang="zh-TW" altLang="en-US" dirty="0">
              <a:latin typeface="+mj-ea"/>
              <a:ea typeface="+mj-ea"/>
            </a:rPr>
            <a:t> </a:t>
          </a:r>
          <a:r>
            <a:rPr lang="en-US" altLang="zh-TW" dirty="0">
              <a:latin typeface="+mj-ea"/>
              <a:ea typeface="+mj-ea"/>
            </a:rPr>
            <a:t> </a:t>
          </a:r>
          <a:r>
            <a:rPr lang="en-US" altLang="zh-TW" dirty="0" err="1">
              <a:latin typeface="+mj-ea"/>
              <a:ea typeface="+mj-ea"/>
            </a:rPr>
            <a:t>LnB</a:t>
          </a:r>
          <a:r>
            <a:rPr lang="zh-TW" altLang="en-US" dirty="0">
              <a:latin typeface="+mj-ea"/>
              <a:ea typeface="+mj-ea"/>
            </a:rPr>
            <a:t>信用市集</a:t>
          </a:r>
        </a:p>
      </dgm:t>
    </dgm:pt>
    <dgm:pt modelId="{7DE09267-D61A-4CDF-96CB-487F43E01D1E}" type="parTrans" cxnId="{3E892BAA-F303-4C11-AC84-1034E86EF7FC}">
      <dgm:prSet/>
      <dgm:spPr/>
      <dgm:t>
        <a:bodyPr/>
        <a:lstStyle/>
        <a:p>
          <a:endParaRPr lang="zh-TW" altLang="en-US">
            <a:latin typeface="+mj-ea"/>
            <a:ea typeface="+mj-ea"/>
          </a:endParaRPr>
        </a:p>
      </dgm:t>
    </dgm:pt>
    <dgm:pt modelId="{60EA8C32-4E48-4726-8874-C31C6BEB5494}" type="sibTrans" cxnId="{3E892BAA-F303-4C11-AC84-1034E86EF7FC}">
      <dgm:prSet/>
      <dgm:spPr/>
      <dgm:t>
        <a:bodyPr/>
        <a:lstStyle/>
        <a:p>
          <a:endParaRPr lang="zh-TW" altLang="en-US">
            <a:latin typeface="+mj-ea"/>
            <a:ea typeface="+mj-ea"/>
          </a:endParaRPr>
        </a:p>
      </dgm:t>
    </dgm:pt>
    <dgm:pt modelId="{C67D0B45-9650-4271-BA0C-8C88B5D31A69}" type="pres">
      <dgm:prSet presAssocID="{548661CA-7890-4C4C-8FE4-810E57C4F221}" presName="linearFlow" presStyleCnt="0">
        <dgm:presLayoutVars>
          <dgm:resizeHandles val="exact"/>
        </dgm:presLayoutVars>
      </dgm:prSet>
      <dgm:spPr/>
    </dgm:pt>
    <dgm:pt modelId="{1A448C69-F030-4DD3-9E8E-40FF46D0F499}" type="pres">
      <dgm:prSet presAssocID="{BDED9E28-8FA6-4EE2-AB38-FDABEF46B72E}" presName="node" presStyleLbl="node1" presStyleIdx="0" presStyleCnt="2" custScaleX="150396" custLinFactNeighborX="-2559" custLinFactNeighborY="-305">
        <dgm:presLayoutVars>
          <dgm:bulletEnabled val="1"/>
        </dgm:presLayoutVars>
      </dgm:prSet>
      <dgm:spPr/>
      <dgm:t>
        <a:bodyPr/>
        <a:lstStyle/>
        <a:p>
          <a:endParaRPr lang="zh-TW" altLang="en-US"/>
        </a:p>
      </dgm:t>
    </dgm:pt>
    <dgm:pt modelId="{DC12324F-1761-418C-9ABF-BA682F077827}" type="pres">
      <dgm:prSet presAssocID="{60EA8C32-4E48-4726-8874-C31C6BEB5494}" presName="sibTrans" presStyleLbl="sibTrans2D1" presStyleIdx="0" presStyleCnt="1"/>
      <dgm:spPr/>
      <dgm:t>
        <a:bodyPr/>
        <a:lstStyle/>
        <a:p>
          <a:endParaRPr lang="zh-TW" altLang="en-US"/>
        </a:p>
      </dgm:t>
    </dgm:pt>
    <dgm:pt modelId="{D91E5821-510B-4884-9F3A-55FE8E9BE231}" type="pres">
      <dgm:prSet presAssocID="{60EA8C32-4E48-4726-8874-C31C6BEB5494}" presName="connectorText" presStyleLbl="sibTrans2D1" presStyleIdx="0" presStyleCnt="1"/>
      <dgm:spPr/>
      <dgm:t>
        <a:bodyPr/>
        <a:lstStyle/>
        <a:p>
          <a:endParaRPr lang="zh-TW" altLang="en-US"/>
        </a:p>
      </dgm:t>
    </dgm:pt>
    <dgm:pt modelId="{ADD04723-EE86-4208-A0D9-2711EF708323}" type="pres">
      <dgm:prSet presAssocID="{0E88CD83-562F-4DC5-9880-E3D6A9933094}" presName="node" presStyleLbl="node1" presStyleIdx="1" presStyleCnt="2" custScaleX="153252" custLinFactNeighborX="1252" custLinFactNeighborY="-11811">
        <dgm:presLayoutVars>
          <dgm:bulletEnabled val="1"/>
        </dgm:presLayoutVars>
      </dgm:prSet>
      <dgm:spPr/>
      <dgm:t>
        <a:bodyPr/>
        <a:lstStyle/>
        <a:p>
          <a:endParaRPr lang="zh-TW" altLang="en-US"/>
        </a:p>
      </dgm:t>
    </dgm:pt>
  </dgm:ptLst>
  <dgm:cxnLst>
    <dgm:cxn modelId="{B3A701A8-387B-4927-BD72-4012E6425C18}" type="presOf" srcId="{60EA8C32-4E48-4726-8874-C31C6BEB5494}" destId="{D91E5821-510B-4884-9F3A-55FE8E9BE231}" srcOrd="1" destOrd="0" presId="urn:microsoft.com/office/officeart/2005/8/layout/process2"/>
    <dgm:cxn modelId="{3E892BAA-F303-4C11-AC84-1034E86EF7FC}" srcId="{548661CA-7890-4C4C-8FE4-810E57C4F221}" destId="{BDED9E28-8FA6-4EE2-AB38-FDABEF46B72E}" srcOrd="0" destOrd="0" parTransId="{7DE09267-D61A-4CDF-96CB-487F43E01D1E}" sibTransId="{60EA8C32-4E48-4726-8874-C31C6BEB5494}"/>
    <dgm:cxn modelId="{9B3AE34F-9E39-43E7-B5E5-6FDF7245132E}" type="presOf" srcId="{60EA8C32-4E48-4726-8874-C31C6BEB5494}" destId="{DC12324F-1761-418C-9ABF-BA682F077827}" srcOrd="0" destOrd="0" presId="urn:microsoft.com/office/officeart/2005/8/layout/process2"/>
    <dgm:cxn modelId="{A2F538EF-7899-40EF-9CB5-5FE0A0B0132C}" type="presOf" srcId="{548661CA-7890-4C4C-8FE4-810E57C4F221}" destId="{C67D0B45-9650-4271-BA0C-8C88B5D31A69}" srcOrd="0" destOrd="0" presId="urn:microsoft.com/office/officeart/2005/8/layout/process2"/>
    <dgm:cxn modelId="{2470A035-03C9-4691-B280-4979F7BB1DA8}" srcId="{548661CA-7890-4C4C-8FE4-810E57C4F221}" destId="{0E88CD83-562F-4DC5-9880-E3D6A9933094}" srcOrd="1" destOrd="0" parTransId="{668B4CFC-CFCB-4B3F-A057-443B5B6C7EE0}" sibTransId="{AA384CA8-72E4-429C-A3EA-EBFD1B4F2F31}"/>
    <dgm:cxn modelId="{14166921-CC55-4F29-8FC7-75E17774A84D}" type="presOf" srcId="{BDED9E28-8FA6-4EE2-AB38-FDABEF46B72E}" destId="{1A448C69-F030-4DD3-9E8E-40FF46D0F499}" srcOrd="0" destOrd="0" presId="urn:microsoft.com/office/officeart/2005/8/layout/process2"/>
    <dgm:cxn modelId="{6222A920-2008-4559-AC0D-B836C73B46A5}" type="presOf" srcId="{0E88CD83-562F-4DC5-9880-E3D6A9933094}" destId="{ADD04723-EE86-4208-A0D9-2711EF708323}" srcOrd="0" destOrd="0" presId="urn:microsoft.com/office/officeart/2005/8/layout/process2"/>
    <dgm:cxn modelId="{F80EA873-3B56-4844-8684-7EE445CDC5EA}" type="presParOf" srcId="{C67D0B45-9650-4271-BA0C-8C88B5D31A69}" destId="{1A448C69-F030-4DD3-9E8E-40FF46D0F499}" srcOrd="0" destOrd="0" presId="urn:microsoft.com/office/officeart/2005/8/layout/process2"/>
    <dgm:cxn modelId="{1CD5F179-B216-4CD6-92FA-49665F2AA7FB}" type="presParOf" srcId="{C67D0B45-9650-4271-BA0C-8C88B5D31A69}" destId="{DC12324F-1761-418C-9ABF-BA682F077827}" srcOrd="1" destOrd="0" presId="urn:microsoft.com/office/officeart/2005/8/layout/process2"/>
    <dgm:cxn modelId="{2EA065AA-080A-401F-BAE1-5E65A240BD25}" type="presParOf" srcId="{DC12324F-1761-418C-9ABF-BA682F077827}" destId="{D91E5821-510B-4884-9F3A-55FE8E9BE231}" srcOrd="0" destOrd="0" presId="urn:microsoft.com/office/officeart/2005/8/layout/process2"/>
    <dgm:cxn modelId="{BABE1598-88C7-4B86-A0AE-94466BBDD7F9}" type="presParOf" srcId="{C67D0B45-9650-4271-BA0C-8C88B5D31A69}" destId="{ADD04723-EE86-4208-A0D9-2711EF708323}" srcOrd="2" destOrd="0" presId="urn:microsoft.com/office/officeart/2005/8/layout/process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en-US" altLang="zh-TW" dirty="0"/>
            <a:t>P2P</a:t>
          </a:r>
          <a:r>
            <a:rPr lang="zh-TW" altLang="en-US" dirty="0"/>
            <a:t>網貸的運作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關於貸款</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11A9D84-DE6A-40EA-AD99-6E7690FF8A4B}"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C03C608-BA2A-4D71-99D1-9ED90335C6E7}" type="presOf" srcId="{9E0F2420-2F7C-4BC9-B3B1-41D079D7B9BA}" destId="{B6154193-CFF1-422A-A0B1-99E4EAC26EDE}" srcOrd="0" destOrd="0" presId="urn:microsoft.com/office/officeart/2005/8/layout/hChevron3"/>
    <dgm:cxn modelId="{B0A7AFED-7EF9-499B-8062-1B249950526E}" type="presOf" srcId="{11840DCF-704A-4333-851F-70B4FE134E39}" destId="{4CE1BAFB-AD98-4868-A469-10A5BFCC62FB}" srcOrd="0" destOrd="0" presId="urn:microsoft.com/office/officeart/2005/8/layout/hChevron3"/>
    <dgm:cxn modelId="{976F5FB0-5C84-49D1-B30E-084D1F8CF6E1}"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7DFAB8E-93B7-487F-B337-CBE7A3C05F3C}" type="presOf" srcId="{53D53256-A754-4BBD-AA8A-3E51EF6B7332}" destId="{371DF444-DDBC-427E-9FEE-DFE4E6239109}" srcOrd="0" destOrd="0" presId="urn:microsoft.com/office/officeart/2005/8/layout/hChevron3"/>
    <dgm:cxn modelId="{CC739CE5-3081-4E13-A3B1-77C606C8A114}"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F1A737D2-0F75-4B06-B68F-4652873FCBD2}" type="presParOf" srcId="{AFF030F6-8D1D-42AA-8527-70CC9827071F}" destId="{371DF444-DDBC-427E-9FEE-DFE4E6239109}" srcOrd="0" destOrd="0" presId="urn:microsoft.com/office/officeart/2005/8/layout/hChevron3"/>
    <dgm:cxn modelId="{701AEF35-914C-4C25-94EA-328398ACD4DD}" type="presParOf" srcId="{AFF030F6-8D1D-42AA-8527-70CC9827071F}" destId="{ADC953D7-9E50-47BF-933D-60204B80E8FB}" srcOrd="1" destOrd="0" presId="urn:microsoft.com/office/officeart/2005/8/layout/hChevron3"/>
    <dgm:cxn modelId="{72272BF7-97E3-4325-A3E6-F3B812D88BA3}" type="presParOf" srcId="{AFF030F6-8D1D-42AA-8527-70CC9827071F}" destId="{B6154193-CFF1-422A-A0B1-99E4EAC26EDE}" srcOrd="2" destOrd="0" presId="urn:microsoft.com/office/officeart/2005/8/layout/hChevron3"/>
    <dgm:cxn modelId="{922069DC-B0C7-4CC2-A67A-24DE876E2A02}" type="presParOf" srcId="{AFF030F6-8D1D-42AA-8527-70CC9827071F}" destId="{B0D14E24-9419-4779-91B2-FCCDE3A94F4A}" srcOrd="3" destOrd="0" presId="urn:microsoft.com/office/officeart/2005/8/layout/hChevron3"/>
    <dgm:cxn modelId="{7C1A7C93-BB7E-498A-873E-098B75801857}" type="presParOf" srcId="{AFF030F6-8D1D-42AA-8527-70CC9827071F}" destId="{565F66ED-5189-46DB-A579-BEA28FE6D986}" srcOrd="4" destOrd="0" presId="urn:microsoft.com/office/officeart/2005/8/layout/hChevron3"/>
    <dgm:cxn modelId="{C830368C-FE11-4094-92F2-5129F9B93843}" type="presParOf" srcId="{AFF030F6-8D1D-42AA-8527-70CC9827071F}" destId="{5E46F59D-5DCE-432B-B3A1-0BD5CF2E763E}" srcOrd="5" destOrd="0" presId="urn:microsoft.com/office/officeart/2005/8/layout/hChevron3"/>
    <dgm:cxn modelId="{74E25370-8644-4804-AA70-3BC97DFFD8DA}" type="presParOf" srcId="{AFF030F6-8D1D-42AA-8527-70CC9827071F}" destId="{4CE1BAFB-AD98-4868-A469-10A5BFCC62FB}" srcOrd="6" destOrd="0" presId="urn:microsoft.com/office/officeart/2005/8/layout/hChevron3"/>
    <dgm:cxn modelId="{43D52B62-0120-4B1A-A4E0-E5AFF44151D4}" type="presParOf" srcId="{AFF030F6-8D1D-42AA-8527-70CC9827071F}" destId="{D4A6FAAB-8048-431A-808C-023578BE8F34}" srcOrd="7" destOrd="0" presId="urn:microsoft.com/office/officeart/2005/8/layout/hChevron3"/>
    <dgm:cxn modelId="{CD8C92B1-468E-4517-A54E-8B811338E18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FC8BB-395D-4D76-8DE6-806B7A9B8240}">
      <dsp:nvSpPr>
        <dsp:cNvPr id="0" name=""/>
        <dsp:cNvSpPr/>
      </dsp:nvSpPr>
      <dsp:spPr>
        <a:xfrm>
          <a:off x="0" y="3744012"/>
          <a:ext cx="3303865" cy="6142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等待還款</a:t>
          </a:r>
        </a:p>
      </dsp:txBody>
      <dsp:txXfrm>
        <a:off x="0" y="3744012"/>
        <a:ext cx="3303865" cy="614236"/>
      </dsp:txXfrm>
    </dsp:sp>
    <dsp:sp modelId="{E1FC72FD-A4F9-4F24-887C-C6A1D1039A84}">
      <dsp:nvSpPr>
        <dsp:cNvPr id="0" name=""/>
        <dsp:cNvSpPr/>
      </dsp:nvSpPr>
      <dsp:spPr>
        <a:xfrm rot="10800000">
          <a:off x="0" y="2808530"/>
          <a:ext cx="3303865" cy="944695"/>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選擇項目</a:t>
          </a:r>
        </a:p>
      </dsp:txBody>
      <dsp:txXfrm rot="10800000">
        <a:off x="0" y="2808530"/>
        <a:ext cx="3303865" cy="613834"/>
      </dsp:txXfrm>
    </dsp:sp>
    <dsp:sp modelId="{88A8C656-4264-4172-99F7-80D33AD79FA0}">
      <dsp:nvSpPr>
        <dsp:cNvPr id="0" name=""/>
        <dsp:cNvSpPr/>
      </dsp:nvSpPr>
      <dsp:spPr>
        <a:xfrm rot="10800000">
          <a:off x="0" y="1873048"/>
          <a:ext cx="3303865" cy="944695"/>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帳戶儲值</a:t>
          </a:r>
        </a:p>
      </dsp:txBody>
      <dsp:txXfrm rot="10800000">
        <a:off x="0" y="1873048"/>
        <a:ext cx="3303865" cy="613834"/>
      </dsp:txXfrm>
    </dsp:sp>
    <dsp:sp modelId="{F99E1DCD-51BB-4B9E-A9E1-BA4E19D12E30}">
      <dsp:nvSpPr>
        <dsp:cNvPr id="0" name=""/>
        <dsp:cNvSpPr/>
      </dsp:nvSpPr>
      <dsp:spPr>
        <a:xfrm rot="10800000">
          <a:off x="0" y="937566"/>
          <a:ext cx="3303865" cy="944695"/>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註冊、認證</a:t>
          </a:r>
        </a:p>
      </dsp:txBody>
      <dsp:txXfrm rot="10800000">
        <a:off x="0" y="937566"/>
        <a:ext cx="3303865" cy="613834"/>
      </dsp:txXfrm>
    </dsp:sp>
    <dsp:sp modelId="{1E80C509-3936-48B4-87C3-16AF9CFA3DA8}">
      <dsp:nvSpPr>
        <dsp:cNvPr id="0" name=""/>
        <dsp:cNvSpPr/>
      </dsp:nvSpPr>
      <dsp:spPr>
        <a:xfrm rot="10800000">
          <a:off x="0" y="2084"/>
          <a:ext cx="3303865" cy="944695"/>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選擇平台</a:t>
          </a:r>
        </a:p>
      </dsp:txBody>
      <dsp:txXfrm rot="10800000">
        <a:off x="0" y="2084"/>
        <a:ext cx="3303865" cy="6138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1DDCC-B2D0-4A71-AAF6-E96683FB576C}">
      <dsp:nvSpPr>
        <dsp:cNvPr id="0" name=""/>
        <dsp:cNvSpPr/>
      </dsp:nvSpPr>
      <dsp:spPr>
        <a:xfrm>
          <a:off x="0" y="2339"/>
          <a:ext cx="6132459" cy="0"/>
        </a:xfrm>
        <a:prstGeom prst="line">
          <a:avLst/>
        </a:prstGeom>
        <a:solidFill>
          <a:schemeClr val="accent4">
            <a:alpha val="90000"/>
            <a:hueOff val="0"/>
            <a:satOff val="0"/>
            <a:lumOff val="0"/>
            <a:alphaOff val="0"/>
          </a:schemeClr>
        </a:solidFill>
        <a:ln w="12700" cap="flat" cmpd="sng" algn="ctr">
          <a:solidFill>
            <a:schemeClr val="accent4">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307905-A728-4DC8-9C89-8C242FDD6C6D}">
      <dsp:nvSpPr>
        <dsp:cNvPr id="0" name=""/>
        <dsp:cNvSpPr/>
      </dsp:nvSpPr>
      <dsp:spPr>
        <a:xfrm>
          <a:off x="0" y="2339"/>
          <a:ext cx="1878940" cy="1595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a:t>考察平台</a:t>
          </a:r>
        </a:p>
      </dsp:txBody>
      <dsp:txXfrm>
        <a:off x="0" y="2339"/>
        <a:ext cx="1878940" cy="1595793"/>
      </dsp:txXfrm>
    </dsp:sp>
    <dsp:sp modelId="{568AF2CC-4B7C-4A66-9D9D-2AF9C1781721}">
      <dsp:nvSpPr>
        <dsp:cNvPr id="0" name=""/>
        <dsp:cNvSpPr/>
      </dsp:nvSpPr>
      <dsp:spPr>
        <a:xfrm>
          <a:off x="1958620" y="21099"/>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平台規模與交易量大小</a:t>
          </a:r>
        </a:p>
      </dsp:txBody>
      <dsp:txXfrm>
        <a:off x="1958620" y="21099"/>
        <a:ext cx="4169923" cy="375182"/>
      </dsp:txXfrm>
    </dsp:sp>
    <dsp:sp modelId="{9F4C4CF6-3CA6-44A4-A811-4224B6EA6A0F}">
      <dsp:nvSpPr>
        <dsp:cNvPr id="0" name=""/>
        <dsp:cNvSpPr/>
      </dsp:nvSpPr>
      <dsp:spPr>
        <a:xfrm>
          <a:off x="1878940" y="396281"/>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9490BC-CC5C-448C-8671-78CE19AADBC6}">
      <dsp:nvSpPr>
        <dsp:cNvPr id="0" name=""/>
        <dsp:cNvSpPr/>
      </dsp:nvSpPr>
      <dsp:spPr>
        <a:xfrm>
          <a:off x="1958620" y="415041"/>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整體利率高低</a:t>
          </a:r>
        </a:p>
      </dsp:txBody>
      <dsp:txXfrm>
        <a:off x="1958620" y="415041"/>
        <a:ext cx="4169923" cy="375182"/>
      </dsp:txXfrm>
    </dsp:sp>
    <dsp:sp modelId="{A5908645-55CC-4F88-B44B-B7FD8E0FB8B6}">
      <dsp:nvSpPr>
        <dsp:cNvPr id="0" name=""/>
        <dsp:cNvSpPr/>
      </dsp:nvSpPr>
      <dsp:spPr>
        <a:xfrm>
          <a:off x="1878940" y="790223"/>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DE3618-899F-4FF8-A117-91BE90B036A6}">
      <dsp:nvSpPr>
        <dsp:cNvPr id="0" name=""/>
        <dsp:cNvSpPr/>
      </dsp:nvSpPr>
      <dsp:spPr>
        <a:xfrm>
          <a:off x="1958620" y="808983"/>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有沒有擔保機構進行擔保</a:t>
          </a:r>
        </a:p>
      </dsp:txBody>
      <dsp:txXfrm>
        <a:off x="1958620" y="808983"/>
        <a:ext cx="4169923" cy="375182"/>
      </dsp:txXfrm>
    </dsp:sp>
    <dsp:sp modelId="{0E68CC39-54F2-457D-A78D-2CC83C3C1FAD}">
      <dsp:nvSpPr>
        <dsp:cNvPr id="0" name=""/>
        <dsp:cNvSpPr/>
      </dsp:nvSpPr>
      <dsp:spPr>
        <a:xfrm>
          <a:off x="1878940" y="1184165"/>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665BF6-5365-4EEA-BFC6-28AB9DBD21E5}">
      <dsp:nvSpPr>
        <dsp:cNvPr id="0" name=""/>
        <dsp:cNvSpPr/>
      </dsp:nvSpPr>
      <dsp:spPr>
        <a:xfrm>
          <a:off x="1958620" y="1202925"/>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到期前能不能轉讓</a:t>
          </a:r>
        </a:p>
      </dsp:txBody>
      <dsp:txXfrm>
        <a:off x="1958620" y="1202925"/>
        <a:ext cx="4169923" cy="375182"/>
      </dsp:txXfrm>
    </dsp:sp>
    <dsp:sp modelId="{CFEDB26D-DA0F-43C4-A9B0-4CA6FD821099}">
      <dsp:nvSpPr>
        <dsp:cNvPr id="0" name=""/>
        <dsp:cNvSpPr/>
      </dsp:nvSpPr>
      <dsp:spPr>
        <a:xfrm>
          <a:off x="1878940" y="1578107"/>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C97FC1-5A2E-42F2-ABA8-5A7A5DBD6B31}">
      <dsp:nvSpPr>
        <dsp:cNvPr id="0" name=""/>
        <dsp:cNvSpPr/>
      </dsp:nvSpPr>
      <dsp:spPr>
        <a:xfrm>
          <a:off x="0" y="1598133"/>
          <a:ext cx="6132459" cy="0"/>
        </a:xfrm>
        <a:prstGeom prst="line">
          <a:avLst/>
        </a:prstGeom>
        <a:solidFill>
          <a:schemeClr val="accent4">
            <a:alpha val="90000"/>
            <a:hueOff val="0"/>
            <a:satOff val="0"/>
            <a:lumOff val="0"/>
            <a:alphaOff val="-20000"/>
          </a:schemeClr>
        </a:solidFill>
        <a:ln w="12700" cap="flat" cmpd="sng" algn="ctr">
          <a:solidFill>
            <a:schemeClr val="accent4">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027FC7-B458-407D-AECF-508C2347BA5B}">
      <dsp:nvSpPr>
        <dsp:cNvPr id="0" name=""/>
        <dsp:cNvSpPr/>
      </dsp:nvSpPr>
      <dsp:spPr>
        <a:xfrm>
          <a:off x="0" y="1598133"/>
          <a:ext cx="1878940" cy="1595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a:t>考察項目</a:t>
          </a:r>
        </a:p>
      </dsp:txBody>
      <dsp:txXfrm>
        <a:off x="0" y="1598133"/>
        <a:ext cx="1878940" cy="1595793"/>
      </dsp:txXfrm>
    </dsp:sp>
    <dsp:sp modelId="{637663CA-56B4-492E-BF3E-BDF695573AFB}">
      <dsp:nvSpPr>
        <dsp:cNvPr id="0" name=""/>
        <dsp:cNvSpPr/>
      </dsp:nvSpPr>
      <dsp:spPr>
        <a:xfrm>
          <a:off x="1958620" y="1616892"/>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項目用途</a:t>
          </a:r>
        </a:p>
      </dsp:txBody>
      <dsp:txXfrm>
        <a:off x="1958620" y="1616892"/>
        <a:ext cx="4169923" cy="375182"/>
      </dsp:txXfrm>
    </dsp:sp>
    <dsp:sp modelId="{1B963CCA-2572-4C34-AFC2-77C6704C5BF8}">
      <dsp:nvSpPr>
        <dsp:cNvPr id="0" name=""/>
        <dsp:cNvSpPr/>
      </dsp:nvSpPr>
      <dsp:spPr>
        <a:xfrm>
          <a:off x="1878940" y="1992075"/>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7CB4E5-EDE2-4D14-AE35-22D75B3FDC87}">
      <dsp:nvSpPr>
        <dsp:cNvPr id="0" name=""/>
        <dsp:cNvSpPr/>
      </dsp:nvSpPr>
      <dsp:spPr>
        <a:xfrm>
          <a:off x="1958620" y="2010834"/>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有沒有經過實地察認證</a:t>
          </a:r>
        </a:p>
      </dsp:txBody>
      <dsp:txXfrm>
        <a:off x="1958620" y="2010834"/>
        <a:ext cx="4169923" cy="375182"/>
      </dsp:txXfrm>
    </dsp:sp>
    <dsp:sp modelId="{901CFB02-8E6D-4F62-9CF9-7D8993D53886}">
      <dsp:nvSpPr>
        <dsp:cNvPr id="0" name=""/>
        <dsp:cNvSpPr/>
      </dsp:nvSpPr>
      <dsp:spPr>
        <a:xfrm>
          <a:off x="1878940" y="2386017"/>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D26409-CB8D-47C6-AD18-3AA41AD622B1}">
      <dsp:nvSpPr>
        <dsp:cNvPr id="0" name=""/>
        <dsp:cNvSpPr/>
      </dsp:nvSpPr>
      <dsp:spPr>
        <a:xfrm>
          <a:off x="1958620" y="2404776"/>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使用時間和利率</a:t>
          </a:r>
        </a:p>
      </dsp:txBody>
      <dsp:txXfrm>
        <a:off x="1958620" y="2404776"/>
        <a:ext cx="4169923" cy="375182"/>
      </dsp:txXfrm>
    </dsp:sp>
    <dsp:sp modelId="{9757D028-70B7-42E8-8CBA-0CA22642106C}">
      <dsp:nvSpPr>
        <dsp:cNvPr id="0" name=""/>
        <dsp:cNvSpPr/>
      </dsp:nvSpPr>
      <dsp:spPr>
        <a:xfrm>
          <a:off x="1878940" y="2779959"/>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9828EA-DB18-4591-A2F2-F59672663C2B}">
      <dsp:nvSpPr>
        <dsp:cNvPr id="0" name=""/>
        <dsp:cNvSpPr/>
      </dsp:nvSpPr>
      <dsp:spPr>
        <a:xfrm>
          <a:off x="1958620" y="2798718"/>
          <a:ext cx="4169923" cy="375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還款方式</a:t>
          </a:r>
        </a:p>
      </dsp:txBody>
      <dsp:txXfrm>
        <a:off x="1958620" y="2798718"/>
        <a:ext cx="4169923" cy="375182"/>
      </dsp:txXfrm>
    </dsp:sp>
    <dsp:sp modelId="{80B78A66-8C0F-471E-8741-020589B679FC}">
      <dsp:nvSpPr>
        <dsp:cNvPr id="0" name=""/>
        <dsp:cNvSpPr/>
      </dsp:nvSpPr>
      <dsp:spPr>
        <a:xfrm>
          <a:off x="1878940" y="3173901"/>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737D38-6C36-4F1A-A7C6-A3F02AAABD5D}">
      <dsp:nvSpPr>
        <dsp:cNvPr id="0" name=""/>
        <dsp:cNvSpPr/>
      </dsp:nvSpPr>
      <dsp:spPr>
        <a:xfrm>
          <a:off x="0" y="3193926"/>
          <a:ext cx="6132459" cy="0"/>
        </a:xfrm>
        <a:prstGeom prst="line">
          <a:avLst/>
        </a:prstGeom>
        <a:solidFill>
          <a:schemeClr val="accent4">
            <a:alpha val="90000"/>
            <a:hueOff val="0"/>
            <a:satOff val="0"/>
            <a:lumOff val="0"/>
            <a:alphaOff val="-40000"/>
          </a:schemeClr>
        </a:solidFill>
        <a:ln w="12700" cap="flat" cmpd="sng" algn="ctr">
          <a:solidFill>
            <a:schemeClr val="accent4">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5A8A07-54F4-4235-8704-AD29C30B4C69}">
      <dsp:nvSpPr>
        <dsp:cNvPr id="0" name=""/>
        <dsp:cNvSpPr/>
      </dsp:nvSpPr>
      <dsp:spPr>
        <a:xfrm>
          <a:off x="0" y="3193926"/>
          <a:ext cx="1878940" cy="1595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a:t>儲值時</a:t>
          </a:r>
        </a:p>
      </dsp:txBody>
      <dsp:txXfrm>
        <a:off x="0" y="3193926"/>
        <a:ext cx="1878940" cy="1595793"/>
      </dsp:txXfrm>
    </dsp:sp>
    <dsp:sp modelId="{333714F8-0479-4EFC-BCE8-91B217DA90F2}">
      <dsp:nvSpPr>
        <dsp:cNvPr id="0" name=""/>
        <dsp:cNvSpPr/>
      </dsp:nvSpPr>
      <dsp:spPr>
        <a:xfrm>
          <a:off x="1958620" y="3266391"/>
          <a:ext cx="4169923" cy="1449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是否有托管帳戶</a:t>
          </a:r>
        </a:p>
      </dsp:txBody>
      <dsp:txXfrm>
        <a:off x="1958620" y="3266391"/>
        <a:ext cx="4169923" cy="1449304"/>
      </dsp:txXfrm>
    </dsp:sp>
    <dsp:sp modelId="{218E5960-FFA5-4299-B95F-F86828C13928}">
      <dsp:nvSpPr>
        <dsp:cNvPr id="0" name=""/>
        <dsp:cNvSpPr/>
      </dsp:nvSpPr>
      <dsp:spPr>
        <a:xfrm>
          <a:off x="1878940" y="4715696"/>
          <a:ext cx="424960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63013-4E00-450E-907A-ACE30F7ADDD6}">
      <dsp:nvSpPr>
        <dsp:cNvPr id="0" name=""/>
        <dsp:cNvSpPr/>
      </dsp:nvSpPr>
      <dsp:spPr>
        <a:xfrm>
          <a:off x="0" y="3744012"/>
          <a:ext cx="3352519" cy="6142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償還貸款</a:t>
          </a:r>
        </a:p>
      </dsp:txBody>
      <dsp:txXfrm>
        <a:off x="0" y="3744012"/>
        <a:ext cx="3352519" cy="614236"/>
      </dsp:txXfrm>
    </dsp:sp>
    <dsp:sp modelId="{CB57EE02-39B1-430B-B0A3-C193C057C593}">
      <dsp:nvSpPr>
        <dsp:cNvPr id="0" name=""/>
        <dsp:cNvSpPr/>
      </dsp:nvSpPr>
      <dsp:spPr>
        <a:xfrm rot="10800000">
          <a:off x="0" y="2808530"/>
          <a:ext cx="3352519" cy="94469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接受貸款</a:t>
          </a:r>
        </a:p>
      </dsp:txBody>
      <dsp:txXfrm rot="10800000">
        <a:off x="0" y="2808530"/>
        <a:ext cx="3352519" cy="613834"/>
      </dsp:txXfrm>
    </dsp:sp>
    <dsp:sp modelId="{71859B19-F264-49F3-882D-300C2A71CFDE}">
      <dsp:nvSpPr>
        <dsp:cNvPr id="0" name=""/>
        <dsp:cNvSpPr/>
      </dsp:nvSpPr>
      <dsp:spPr>
        <a:xfrm rot="10800000">
          <a:off x="0" y="1873048"/>
          <a:ext cx="3352519" cy="94469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發布借款資訊</a:t>
          </a:r>
        </a:p>
      </dsp:txBody>
      <dsp:txXfrm rot="10800000">
        <a:off x="0" y="1873048"/>
        <a:ext cx="3352519" cy="613834"/>
      </dsp:txXfrm>
    </dsp:sp>
    <dsp:sp modelId="{11299986-000F-4AC7-8FF2-043A3E635206}">
      <dsp:nvSpPr>
        <dsp:cNvPr id="0" name=""/>
        <dsp:cNvSpPr/>
      </dsp:nvSpPr>
      <dsp:spPr>
        <a:xfrm rot="10800000">
          <a:off x="0" y="937566"/>
          <a:ext cx="3352519" cy="94469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借款審核</a:t>
          </a:r>
        </a:p>
      </dsp:txBody>
      <dsp:txXfrm rot="10800000">
        <a:off x="0" y="937566"/>
        <a:ext cx="3352519" cy="613834"/>
      </dsp:txXfrm>
    </dsp:sp>
    <dsp:sp modelId="{EC81AA4A-A007-469B-8E84-B84D8A5D3C3D}">
      <dsp:nvSpPr>
        <dsp:cNvPr id="0" name=""/>
        <dsp:cNvSpPr/>
      </dsp:nvSpPr>
      <dsp:spPr>
        <a:xfrm rot="10800000">
          <a:off x="0" y="2084"/>
          <a:ext cx="3352519" cy="94469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zh-TW" altLang="en-US" sz="1700" kern="1200" dirty="0"/>
            <a:t>選擇平台</a:t>
          </a:r>
        </a:p>
      </dsp:txBody>
      <dsp:txXfrm rot="10800000">
        <a:off x="0" y="2084"/>
        <a:ext cx="3352519" cy="6138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A6D176-EB54-4067-BD69-B0C6BCDE6B62}">
      <dsp:nvSpPr>
        <dsp:cNvPr id="0" name=""/>
        <dsp:cNvSpPr/>
      </dsp:nvSpPr>
      <dsp:spPr>
        <a:xfrm>
          <a:off x="0" y="2064"/>
          <a:ext cx="6094659" cy="0"/>
        </a:xfrm>
        <a:prstGeom prst="line">
          <a:avLst/>
        </a:prstGeom>
        <a:solidFill>
          <a:schemeClr val="accent3">
            <a:alpha val="9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D646D0-1A34-4076-8963-2DCF663E3A74}">
      <dsp:nvSpPr>
        <dsp:cNvPr id="0" name=""/>
        <dsp:cNvSpPr/>
      </dsp:nvSpPr>
      <dsp:spPr>
        <a:xfrm>
          <a:off x="0" y="0"/>
          <a:ext cx="2119786" cy="1408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a:t>選擇平台</a:t>
          </a:r>
        </a:p>
      </dsp:txBody>
      <dsp:txXfrm>
        <a:off x="0" y="0"/>
        <a:ext cx="2119786" cy="1408144"/>
      </dsp:txXfrm>
    </dsp:sp>
    <dsp:sp modelId="{3A2BD07C-A36B-45FB-A046-6D446DCAF6F0}">
      <dsp:nvSpPr>
        <dsp:cNvPr id="0" name=""/>
        <dsp:cNvSpPr/>
      </dsp:nvSpPr>
      <dsp:spPr>
        <a:xfrm>
          <a:off x="2194244" y="24066"/>
          <a:ext cx="3896594" cy="44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平台規模與交易量大小</a:t>
          </a:r>
        </a:p>
      </dsp:txBody>
      <dsp:txXfrm>
        <a:off x="2194244" y="24066"/>
        <a:ext cx="3896594" cy="440045"/>
      </dsp:txXfrm>
    </dsp:sp>
    <dsp:sp modelId="{6E3910BC-4684-4128-9F09-84309172C118}">
      <dsp:nvSpPr>
        <dsp:cNvPr id="0" name=""/>
        <dsp:cNvSpPr/>
      </dsp:nvSpPr>
      <dsp:spPr>
        <a:xfrm>
          <a:off x="2119786" y="464112"/>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DB89E7-A8CC-40C9-AC56-9EA46519C508}">
      <dsp:nvSpPr>
        <dsp:cNvPr id="0" name=""/>
        <dsp:cNvSpPr/>
      </dsp:nvSpPr>
      <dsp:spPr>
        <a:xfrm>
          <a:off x="2194244" y="486114"/>
          <a:ext cx="3896594" cy="44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整體利率高低</a:t>
          </a:r>
        </a:p>
      </dsp:txBody>
      <dsp:txXfrm>
        <a:off x="2194244" y="486114"/>
        <a:ext cx="3896594" cy="440045"/>
      </dsp:txXfrm>
    </dsp:sp>
    <dsp:sp modelId="{E63218FA-290B-4A8E-939E-4BECF2BB6919}">
      <dsp:nvSpPr>
        <dsp:cNvPr id="0" name=""/>
        <dsp:cNvSpPr/>
      </dsp:nvSpPr>
      <dsp:spPr>
        <a:xfrm>
          <a:off x="2119786" y="926159"/>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8D06B2-DB53-447C-B2D6-268FC4183842}">
      <dsp:nvSpPr>
        <dsp:cNvPr id="0" name=""/>
        <dsp:cNvSpPr/>
      </dsp:nvSpPr>
      <dsp:spPr>
        <a:xfrm>
          <a:off x="2194244" y="948161"/>
          <a:ext cx="3896594" cy="44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要不要實地考察</a:t>
          </a:r>
        </a:p>
      </dsp:txBody>
      <dsp:txXfrm>
        <a:off x="2194244" y="948161"/>
        <a:ext cx="3896594" cy="440045"/>
      </dsp:txXfrm>
    </dsp:sp>
    <dsp:sp modelId="{DB6E133C-A854-4052-A44A-A2497AE8245A}">
      <dsp:nvSpPr>
        <dsp:cNvPr id="0" name=""/>
        <dsp:cNvSpPr/>
      </dsp:nvSpPr>
      <dsp:spPr>
        <a:xfrm>
          <a:off x="2119786" y="1388206"/>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B2E7D7-842F-410F-AFCE-940D48DBF890}">
      <dsp:nvSpPr>
        <dsp:cNvPr id="0" name=""/>
        <dsp:cNvSpPr/>
      </dsp:nvSpPr>
      <dsp:spPr>
        <a:xfrm>
          <a:off x="0" y="1410209"/>
          <a:ext cx="6094659" cy="0"/>
        </a:xfrm>
        <a:prstGeom prst="line">
          <a:avLst/>
        </a:prstGeom>
        <a:solidFill>
          <a:schemeClr val="accent3">
            <a:alpha val="90000"/>
            <a:hueOff val="0"/>
            <a:satOff val="0"/>
            <a:lumOff val="0"/>
            <a:alphaOff val="-20000"/>
          </a:schemeClr>
        </a:solidFill>
        <a:ln w="12700" cap="flat" cmpd="sng" algn="ctr">
          <a:solidFill>
            <a:schemeClr val="accent3">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231C34-5D3E-4104-A438-122239FFB5C8}">
      <dsp:nvSpPr>
        <dsp:cNvPr id="0" name=""/>
        <dsp:cNvSpPr/>
      </dsp:nvSpPr>
      <dsp:spPr>
        <a:xfrm>
          <a:off x="0" y="1408139"/>
          <a:ext cx="2119786" cy="1408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a:t>發布貸款項目</a:t>
          </a:r>
        </a:p>
      </dsp:txBody>
      <dsp:txXfrm>
        <a:off x="0" y="1408139"/>
        <a:ext cx="2119786" cy="1408144"/>
      </dsp:txXfrm>
    </dsp:sp>
    <dsp:sp modelId="{11344138-12CE-4A1A-808C-054A65248DA7}">
      <dsp:nvSpPr>
        <dsp:cNvPr id="0" name=""/>
        <dsp:cNvSpPr/>
      </dsp:nvSpPr>
      <dsp:spPr>
        <a:xfrm>
          <a:off x="2194244" y="1432211"/>
          <a:ext cx="3896594" cy="44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提供更多資訊</a:t>
          </a:r>
        </a:p>
      </dsp:txBody>
      <dsp:txXfrm>
        <a:off x="2194244" y="1432211"/>
        <a:ext cx="3896594" cy="440045"/>
      </dsp:txXfrm>
    </dsp:sp>
    <dsp:sp modelId="{C1BE8F51-E5D7-44B9-A084-747AC009A9BD}">
      <dsp:nvSpPr>
        <dsp:cNvPr id="0" name=""/>
        <dsp:cNvSpPr/>
      </dsp:nvSpPr>
      <dsp:spPr>
        <a:xfrm>
          <a:off x="2119786" y="1872256"/>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AB03C3-027D-4B0A-A63F-CBBE9069C24B}">
      <dsp:nvSpPr>
        <dsp:cNvPr id="0" name=""/>
        <dsp:cNvSpPr/>
      </dsp:nvSpPr>
      <dsp:spPr>
        <a:xfrm>
          <a:off x="2194244" y="1894258"/>
          <a:ext cx="3896594" cy="44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制訂完善的還款計劃</a:t>
          </a:r>
        </a:p>
      </dsp:txBody>
      <dsp:txXfrm>
        <a:off x="2194244" y="1894258"/>
        <a:ext cx="3896594" cy="440045"/>
      </dsp:txXfrm>
    </dsp:sp>
    <dsp:sp modelId="{677DD0D3-D292-4A74-894E-13CD42E076EE}">
      <dsp:nvSpPr>
        <dsp:cNvPr id="0" name=""/>
        <dsp:cNvSpPr/>
      </dsp:nvSpPr>
      <dsp:spPr>
        <a:xfrm>
          <a:off x="2119786" y="2334304"/>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FD0070-4878-48FA-A5F8-6682022A255C}">
      <dsp:nvSpPr>
        <dsp:cNvPr id="0" name=""/>
        <dsp:cNvSpPr/>
      </dsp:nvSpPr>
      <dsp:spPr>
        <a:xfrm>
          <a:off x="2194244" y="2356306"/>
          <a:ext cx="3896594" cy="44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設定適當利率</a:t>
          </a:r>
        </a:p>
      </dsp:txBody>
      <dsp:txXfrm>
        <a:off x="2194244" y="2356306"/>
        <a:ext cx="3896594" cy="440045"/>
      </dsp:txXfrm>
    </dsp:sp>
    <dsp:sp modelId="{7C89763D-07A7-421C-AFF6-56C49DDF3302}">
      <dsp:nvSpPr>
        <dsp:cNvPr id="0" name=""/>
        <dsp:cNvSpPr/>
      </dsp:nvSpPr>
      <dsp:spPr>
        <a:xfrm>
          <a:off x="2119786" y="2796351"/>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F973CB-A774-4DE7-B60F-F5CBF4B9822A}">
      <dsp:nvSpPr>
        <dsp:cNvPr id="0" name=""/>
        <dsp:cNvSpPr/>
      </dsp:nvSpPr>
      <dsp:spPr>
        <a:xfrm>
          <a:off x="0" y="2818353"/>
          <a:ext cx="6094659" cy="0"/>
        </a:xfrm>
        <a:prstGeom prst="line">
          <a:avLst/>
        </a:prstGeom>
        <a:solidFill>
          <a:schemeClr val="accent3">
            <a:alpha val="90000"/>
            <a:hueOff val="0"/>
            <a:satOff val="0"/>
            <a:lumOff val="0"/>
            <a:alphaOff val="-40000"/>
          </a:schemeClr>
        </a:solidFill>
        <a:ln w="12700" cap="flat" cmpd="sng" algn="ctr">
          <a:solidFill>
            <a:schemeClr val="accent3">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E53CFA-FA10-44CC-BA9A-659DDD3EF98D}">
      <dsp:nvSpPr>
        <dsp:cNvPr id="0" name=""/>
        <dsp:cNvSpPr/>
      </dsp:nvSpPr>
      <dsp:spPr>
        <a:xfrm>
          <a:off x="0" y="2818353"/>
          <a:ext cx="2119786" cy="1408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a:t>還款</a:t>
          </a:r>
        </a:p>
      </dsp:txBody>
      <dsp:txXfrm>
        <a:off x="0" y="2818353"/>
        <a:ext cx="2119786" cy="1408144"/>
      </dsp:txXfrm>
    </dsp:sp>
    <dsp:sp modelId="{BEDC0822-A606-40B9-8764-860F012B8A18}">
      <dsp:nvSpPr>
        <dsp:cNvPr id="0" name=""/>
        <dsp:cNvSpPr/>
      </dsp:nvSpPr>
      <dsp:spPr>
        <a:xfrm>
          <a:off x="2194244" y="2882297"/>
          <a:ext cx="3896594" cy="1278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kern="1200" dirty="0"/>
            <a:t>把錢還回借款來源的帳戶中</a:t>
          </a:r>
        </a:p>
      </dsp:txBody>
      <dsp:txXfrm>
        <a:off x="2194244" y="2882297"/>
        <a:ext cx="3896594" cy="1278881"/>
      </dsp:txXfrm>
    </dsp:sp>
    <dsp:sp modelId="{42B9E807-7FE0-463E-A12C-D25B9387E799}">
      <dsp:nvSpPr>
        <dsp:cNvPr id="0" name=""/>
        <dsp:cNvSpPr/>
      </dsp:nvSpPr>
      <dsp:spPr>
        <a:xfrm>
          <a:off x="2119786" y="4161179"/>
          <a:ext cx="397105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937C5-666A-4B18-B677-08628861E88D}">
      <dsp:nvSpPr>
        <dsp:cNvPr id="0" name=""/>
        <dsp:cNvSpPr/>
      </dsp:nvSpPr>
      <dsp:spPr>
        <a:xfrm>
          <a:off x="0" y="428592"/>
          <a:ext cx="2319860"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zh-TW" altLang="en-US" sz="2200" b="1" kern="1200" dirty="0"/>
            <a:t>依借貸流程不同</a:t>
          </a:r>
          <a:endParaRPr lang="zh-TW" altLang="en-US" sz="2200" kern="1200" dirty="0"/>
        </a:p>
      </dsp:txBody>
      <dsp:txXfrm>
        <a:off x="0" y="428592"/>
        <a:ext cx="2319860" cy="633600"/>
      </dsp:txXfrm>
    </dsp:sp>
    <dsp:sp modelId="{7BD15C0B-A308-46ED-9798-FB5FE1A3B030}">
      <dsp:nvSpPr>
        <dsp:cNvPr id="0" name=""/>
        <dsp:cNvSpPr/>
      </dsp:nvSpPr>
      <dsp:spPr>
        <a:xfrm>
          <a:off x="1563" y="1049298"/>
          <a:ext cx="2319860" cy="26568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dirty="0"/>
            <a:t>純平台模式</a:t>
          </a:r>
        </a:p>
        <a:p>
          <a:pPr marL="228600" lvl="1" indent="-228600" algn="l" defTabSz="977900">
            <a:lnSpc>
              <a:spcPct val="90000"/>
            </a:lnSpc>
            <a:spcBef>
              <a:spcPct val="0"/>
            </a:spcBef>
            <a:spcAft>
              <a:spcPct val="15000"/>
            </a:spcAft>
            <a:buChar char="••"/>
          </a:pPr>
          <a:r>
            <a:rPr lang="zh-TW" altLang="en-US" sz="2200" kern="1200"/>
            <a:t>債權轉讓模式</a:t>
          </a:r>
          <a:endParaRPr lang="zh-TW" altLang="en-US" sz="2200" kern="1200" dirty="0"/>
        </a:p>
        <a:p>
          <a:pPr marL="228600" lvl="1" indent="-228600" algn="l" defTabSz="977900">
            <a:lnSpc>
              <a:spcPct val="90000"/>
            </a:lnSpc>
            <a:spcBef>
              <a:spcPct val="0"/>
            </a:spcBef>
            <a:spcAft>
              <a:spcPct val="15000"/>
            </a:spcAft>
            <a:buChar char="••"/>
          </a:pPr>
          <a:endParaRPr lang="zh-TW" altLang="en-US" sz="2200" kern="1200" dirty="0"/>
        </a:p>
        <a:p>
          <a:pPr marL="228600" lvl="1" indent="-228600" algn="l" defTabSz="977900">
            <a:lnSpc>
              <a:spcPct val="90000"/>
            </a:lnSpc>
            <a:spcBef>
              <a:spcPct val="0"/>
            </a:spcBef>
            <a:spcAft>
              <a:spcPct val="15000"/>
            </a:spcAft>
            <a:buChar char="••"/>
          </a:pPr>
          <a:endParaRPr lang="zh-TW" altLang="en-US" sz="2200" kern="1200" dirty="0"/>
        </a:p>
      </dsp:txBody>
      <dsp:txXfrm>
        <a:off x="1563" y="1049298"/>
        <a:ext cx="2319860" cy="2656843"/>
      </dsp:txXfrm>
    </dsp:sp>
    <dsp:sp modelId="{6D4B88EE-BF3F-406B-B285-D20E9400AD66}">
      <dsp:nvSpPr>
        <dsp:cNvPr id="0" name=""/>
        <dsp:cNvSpPr/>
      </dsp:nvSpPr>
      <dsp:spPr>
        <a:xfrm>
          <a:off x="2646204" y="415698"/>
          <a:ext cx="2880176"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zh-TW" altLang="en-US" sz="2200" b="1" kern="1200"/>
            <a:t>依營運模式不同</a:t>
          </a:r>
          <a:endParaRPr lang="zh-TW" altLang="en-US" sz="2200" b="1" kern="1200" dirty="0"/>
        </a:p>
      </dsp:txBody>
      <dsp:txXfrm>
        <a:off x="2646204" y="415698"/>
        <a:ext cx="2880176" cy="633600"/>
      </dsp:txXfrm>
    </dsp:sp>
    <dsp:sp modelId="{365F8D8D-4961-43B7-882B-A0D3DBEA6F71}">
      <dsp:nvSpPr>
        <dsp:cNvPr id="0" name=""/>
        <dsp:cNvSpPr/>
      </dsp:nvSpPr>
      <dsp:spPr>
        <a:xfrm>
          <a:off x="2646204" y="1049298"/>
          <a:ext cx="2880176" cy="26568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dirty="0"/>
            <a:t>純線上模式</a:t>
          </a:r>
        </a:p>
        <a:p>
          <a:pPr marL="228600" lvl="1" indent="-228600" algn="l" defTabSz="977900">
            <a:lnSpc>
              <a:spcPct val="90000"/>
            </a:lnSpc>
            <a:spcBef>
              <a:spcPct val="0"/>
            </a:spcBef>
            <a:spcAft>
              <a:spcPct val="15000"/>
            </a:spcAft>
            <a:buChar char="••"/>
          </a:pPr>
          <a:r>
            <a:rPr lang="zh-TW" altLang="en-US" sz="2200" kern="1200" dirty="0"/>
            <a:t>線上線下結合模式</a:t>
          </a:r>
        </a:p>
      </dsp:txBody>
      <dsp:txXfrm>
        <a:off x="2646204" y="1049298"/>
        <a:ext cx="2880176" cy="2656843"/>
      </dsp:txXfrm>
    </dsp:sp>
    <dsp:sp modelId="{A8739067-E5D0-4EFA-B784-311B7099AAFC}">
      <dsp:nvSpPr>
        <dsp:cNvPr id="0" name=""/>
        <dsp:cNvSpPr/>
      </dsp:nvSpPr>
      <dsp:spPr>
        <a:xfrm>
          <a:off x="5862319" y="415698"/>
          <a:ext cx="2832944"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zh-TW" altLang="en-US" sz="2200" b="1" kern="1200" dirty="0" smtClean="0"/>
            <a:t>依有無擔保機制</a:t>
          </a:r>
          <a:endParaRPr lang="zh-TW" altLang="en-US" sz="2200" b="1" kern="1200" dirty="0"/>
        </a:p>
      </dsp:txBody>
      <dsp:txXfrm>
        <a:off x="5862319" y="415698"/>
        <a:ext cx="2832944" cy="633600"/>
      </dsp:txXfrm>
    </dsp:sp>
    <dsp:sp modelId="{4C4D775D-8A08-4ECE-B04A-9A61931F4B0E}">
      <dsp:nvSpPr>
        <dsp:cNvPr id="0" name=""/>
        <dsp:cNvSpPr/>
      </dsp:nvSpPr>
      <dsp:spPr>
        <a:xfrm>
          <a:off x="5851161" y="1049298"/>
          <a:ext cx="2855261" cy="26568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dirty="0"/>
            <a:t>無擔保模式</a:t>
          </a:r>
        </a:p>
        <a:p>
          <a:pPr marL="228600" lvl="1" indent="-228600" algn="l" defTabSz="977900">
            <a:lnSpc>
              <a:spcPct val="90000"/>
            </a:lnSpc>
            <a:spcBef>
              <a:spcPct val="0"/>
            </a:spcBef>
            <a:spcAft>
              <a:spcPct val="15000"/>
            </a:spcAft>
            <a:buChar char="••"/>
          </a:pPr>
          <a:r>
            <a:rPr lang="zh-TW" altLang="en-US" sz="2200" kern="1200" dirty="0"/>
            <a:t>第三方擔保模式</a:t>
          </a:r>
        </a:p>
        <a:p>
          <a:pPr marL="228600" lvl="1" indent="-228600" algn="l" defTabSz="977900">
            <a:lnSpc>
              <a:spcPct val="90000"/>
            </a:lnSpc>
            <a:spcBef>
              <a:spcPct val="0"/>
            </a:spcBef>
            <a:spcAft>
              <a:spcPct val="15000"/>
            </a:spcAft>
            <a:buChar char="••"/>
          </a:pPr>
          <a:r>
            <a:rPr lang="zh-TW" altLang="en-US" sz="2200" kern="1200" dirty="0"/>
            <a:t>平台自身擔保模式</a:t>
          </a:r>
        </a:p>
      </dsp:txBody>
      <dsp:txXfrm>
        <a:off x="5851161" y="1049298"/>
        <a:ext cx="2855261" cy="2656843"/>
      </dsp:txXfrm>
    </dsp:sp>
    <dsp:sp modelId="{1265D562-46DC-40B7-AF43-AE1B1874D23D}">
      <dsp:nvSpPr>
        <dsp:cNvPr id="0" name=""/>
        <dsp:cNvSpPr/>
      </dsp:nvSpPr>
      <dsp:spPr>
        <a:xfrm>
          <a:off x="9031203" y="415698"/>
          <a:ext cx="2319860"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zh-TW" altLang="en-US" sz="2200" b="1" kern="1200" dirty="0" smtClean="0"/>
            <a:t>其他</a:t>
          </a:r>
          <a:endParaRPr lang="zh-TW" altLang="en-US" sz="2200" b="1" kern="1200" dirty="0"/>
        </a:p>
      </dsp:txBody>
      <dsp:txXfrm>
        <a:off x="9031203" y="415698"/>
        <a:ext cx="2319860" cy="633600"/>
      </dsp:txXfrm>
    </dsp:sp>
    <dsp:sp modelId="{044F212B-29AB-4E1C-9891-8525A117EC93}">
      <dsp:nvSpPr>
        <dsp:cNvPr id="0" name=""/>
        <dsp:cNvSpPr/>
      </dsp:nvSpPr>
      <dsp:spPr>
        <a:xfrm>
          <a:off x="9031203" y="1049298"/>
          <a:ext cx="2319860" cy="26568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dirty="0" smtClean="0"/>
            <a:t>抵押貸款模式</a:t>
          </a:r>
          <a:endParaRPr lang="zh-TW" altLang="en-US" sz="2200" kern="1200" dirty="0"/>
        </a:p>
        <a:p>
          <a:pPr marL="228600" lvl="1" indent="-228600" algn="l" defTabSz="977900">
            <a:lnSpc>
              <a:spcPct val="90000"/>
            </a:lnSpc>
            <a:spcBef>
              <a:spcPct val="0"/>
            </a:spcBef>
            <a:spcAft>
              <a:spcPct val="15000"/>
            </a:spcAft>
            <a:buChar char="••"/>
          </a:pPr>
          <a:r>
            <a:rPr lang="zh-TW" altLang="en-US" sz="2200" kern="1200" dirty="0" smtClean="0"/>
            <a:t>社交網路模式</a:t>
          </a:r>
          <a:endParaRPr lang="zh-TW" altLang="en-US" sz="2200" kern="1200" dirty="0"/>
        </a:p>
        <a:p>
          <a:pPr marL="228600" lvl="1" indent="-228600" algn="l" defTabSz="977900">
            <a:lnSpc>
              <a:spcPct val="90000"/>
            </a:lnSpc>
            <a:spcBef>
              <a:spcPct val="0"/>
            </a:spcBef>
            <a:spcAft>
              <a:spcPct val="15000"/>
            </a:spcAft>
            <a:buChar char="••"/>
          </a:pPr>
          <a:r>
            <a:rPr lang="zh-TW" altLang="en-US" sz="2200" kern="1200" dirty="0" smtClean="0"/>
            <a:t>公益性平台模式</a:t>
          </a:r>
          <a:endParaRPr lang="zh-TW" altLang="en-US" sz="2200" kern="1200" dirty="0"/>
        </a:p>
      </dsp:txBody>
      <dsp:txXfrm>
        <a:off x="9031203" y="1049298"/>
        <a:ext cx="2319860" cy="265684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DFC74-0285-4DC3-B376-54ED6740D278}">
      <dsp:nvSpPr>
        <dsp:cNvPr id="0" name=""/>
        <dsp:cNvSpPr/>
      </dsp:nvSpPr>
      <dsp:spPr>
        <a:xfrm>
          <a:off x="479324" y="3715"/>
          <a:ext cx="4117847" cy="488557"/>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rgbClr val="FF0000"/>
              </a:solidFill>
            </a:rPr>
            <a:t>借款人</a:t>
          </a:r>
          <a:r>
            <a:rPr lang="zh-TW" altLang="en-US" sz="2000" kern="1200" dirty="0" smtClean="0"/>
            <a:t>在網站輸入簡略資訊</a:t>
          </a:r>
          <a:endParaRPr lang="zh-TW" altLang="en-US" sz="2000" kern="1200" dirty="0"/>
        </a:p>
      </dsp:txBody>
      <dsp:txXfrm>
        <a:off x="493633" y="18024"/>
        <a:ext cx="4089229" cy="459939"/>
      </dsp:txXfrm>
    </dsp:sp>
    <dsp:sp modelId="{EF6F0FC5-CDBD-4FE4-B5E9-8EB2A1A956B5}">
      <dsp:nvSpPr>
        <dsp:cNvPr id="0" name=""/>
        <dsp:cNvSpPr/>
      </dsp:nvSpPr>
      <dsp:spPr>
        <a:xfrm rot="5400000">
          <a:off x="2449752" y="504072"/>
          <a:ext cx="176992" cy="212391"/>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74531" y="521771"/>
        <a:ext cx="127435" cy="123894"/>
      </dsp:txXfrm>
    </dsp:sp>
    <dsp:sp modelId="{E0E019A5-8919-4E88-B622-5425FDC195EB}">
      <dsp:nvSpPr>
        <dsp:cNvPr id="0" name=""/>
        <dsp:cNvSpPr/>
      </dsp:nvSpPr>
      <dsp:spPr>
        <a:xfrm>
          <a:off x="471725" y="728263"/>
          <a:ext cx="4133045" cy="49036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kern="1200" dirty="0" err="1" smtClean="0"/>
            <a:t>Eguifax</a:t>
          </a:r>
          <a:r>
            <a:rPr lang="zh-TW" altLang="en-US" sz="2000" kern="1200" dirty="0" smtClean="0"/>
            <a:t>公司進行信用調查</a:t>
          </a:r>
          <a:endParaRPr lang="zh-TW" altLang="en-US" sz="2000" kern="1200" dirty="0"/>
        </a:p>
      </dsp:txBody>
      <dsp:txXfrm>
        <a:off x="486087" y="742625"/>
        <a:ext cx="4104321" cy="461636"/>
      </dsp:txXfrm>
    </dsp:sp>
    <dsp:sp modelId="{1015DDC0-7F76-40FB-AEF1-D4B096B69BC5}">
      <dsp:nvSpPr>
        <dsp:cNvPr id="0" name=""/>
        <dsp:cNvSpPr/>
      </dsp:nvSpPr>
      <dsp:spPr>
        <a:xfrm rot="5400000">
          <a:off x="2449752" y="1230423"/>
          <a:ext cx="176992" cy="212391"/>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74531" y="1248122"/>
        <a:ext cx="127435" cy="123894"/>
      </dsp:txXfrm>
    </dsp:sp>
    <dsp:sp modelId="{E08FFCE5-CC17-4FB6-B9AC-236684F2279C}">
      <dsp:nvSpPr>
        <dsp:cNvPr id="0" name=""/>
        <dsp:cNvSpPr/>
      </dsp:nvSpPr>
      <dsp:spPr>
        <a:xfrm>
          <a:off x="461502" y="1454614"/>
          <a:ext cx="4153491" cy="49278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提示融資利率</a:t>
          </a:r>
          <a:endParaRPr lang="zh-TW" altLang="en-US" sz="2000" kern="1200" dirty="0"/>
        </a:p>
      </dsp:txBody>
      <dsp:txXfrm>
        <a:off x="475935" y="1469047"/>
        <a:ext cx="4124625" cy="463920"/>
      </dsp:txXfrm>
    </dsp:sp>
    <dsp:sp modelId="{C515B10F-3415-4EDB-B443-3D522E3AAC65}">
      <dsp:nvSpPr>
        <dsp:cNvPr id="0" name=""/>
        <dsp:cNvSpPr/>
      </dsp:nvSpPr>
      <dsp:spPr>
        <a:xfrm rot="5400000">
          <a:off x="2449752" y="1959199"/>
          <a:ext cx="176992" cy="212391"/>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74531" y="1976898"/>
        <a:ext cx="127435" cy="123894"/>
      </dsp:txXfrm>
    </dsp:sp>
    <dsp:sp modelId="{A14F8991-504C-4B5D-AD23-BAC09CB1102C}">
      <dsp:nvSpPr>
        <dsp:cNvPr id="0" name=""/>
        <dsp:cNvSpPr/>
      </dsp:nvSpPr>
      <dsp:spPr>
        <a:xfrm>
          <a:off x="451185" y="2183390"/>
          <a:ext cx="4174126" cy="49523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借款人再輸入詳細資訊申請</a:t>
          </a:r>
          <a:endParaRPr lang="zh-TW" altLang="en-US" sz="2000" kern="1200" dirty="0"/>
        </a:p>
      </dsp:txBody>
      <dsp:txXfrm>
        <a:off x="465690" y="2197895"/>
        <a:ext cx="4145116" cy="466225"/>
      </dsp:txXfrm>
    </dsp:sp>
    <dsp:sp modelId="{F0947C82-AA16-4D67-BA5E-1A2D9B4D1E10}">
      <dsp:nvSpPr>
        <dsp:cNvPr id="0" name=""/>
        <dsp:cNvSpPr/>
      </dsp:nvSpPr>
      <dsp:spPr>
        <a:xfrm rot="5400000">
          <a:off x="2449752" y="2690426"/>
          <a:ext cx="176992" cy="212391"/>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74531" y="2708125"/>
        <a:ext cx="127435" cy="123894"/>
      </dsp:txXfrm>
    </dsp:sp>
    <dsp:sp modelId="{16C55D5F-64E7-4E9A-9573-C0C116807A30}">
      <dsp:nvSpPr>
        <dsp:cNvPr id="0" name=""/>
        <dsp:cNvSpPr/>
      </dsp:nvSpPr>
      <dsp:spPr>
        <a:xfrm>
          <a:off x="440763" y="2914617"/>
          <a:ext cx="4194969" cy="49770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kern="1200" dirty="0" err="1" smtClean="0"/>
            <a:t>Zopa</a:t>
          </a:r>
          <a:r>
            <a:rPr lang="zh-TW" altLang="en-US" sz="2000" kern="1200" dirty="0" smtClean="0"/>
            <a:t>進行授信審查</a:t>
          </a:r>
          <a:r>
            <a:rPr lang="en-US" altLang="zh-TW" sz="2000" kern="1200" dirty="0" smtClean="0"/>
            <a:t>,2</a:t>
          </a:r>
          <a:r>
            <a:rPr lang="zh-TW" altLang="en-US" sz="2000" kern="1200" dirty="0" smtClean="0"/>
            <a:t>日通知</a:t>
          </a:r>
          <a:endParaRPr lang="zh-TW" altLang="en-US" sz="2000" kern="1200" dirty="0"/>
        </a:p>
      </dsp:txBody>
      <dsp:txXfrm>
        <a:off x="455340" y="2929194"/>
        <a:ext cx="4165815" cy="468554"/>
      </dsp:txXfrm>
    </dsp:sp>
    <dsp:sp modelId="{BB5509B4-ACDC-4C15-95FC-B24171F94A7F}">
      <dsp:nvSpPr>
        <dsp:cNvPr id="0" name=""/>
        <dsp:cNvSpPr/>
      </dsp:nvSpPr>
      <dsp:spPr>
        <a:xfrm rot="5400000">
          <a:off x="2449752" y="3424125"/>
          <a:ext cx="176992" cy="212391"/>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74531" y="3441824"/>
        <a:ext cx="127435" cy="123894"/>
      </dsp:txXfrm>
    </dsp:sp>
    <dsp:sp modelId="{2DAB933A-C66F-4167-AB2A-5A1799C3DD80}">
      <dsp:nvSpPr>
        <dsp:cNvPr id="0" name=""/>
        <dsp:cNvSpPr/>
      </dsp:nvSpPr>
      <dsp:spPr>
        <a:xfrm>
          <a:off x="427586" y="3648316"/>
          <a:ext cx="4221324" cy="500833"/>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申請人同意利率</a:t>
          </a:r>
          <a:endParaRPr lang="zh-TW" altLang="en-US" sz="2000" kern="1200" dirty="0"/>
        </a:p>
      </dsp:txBody>
      <dsp:txXfrm>
        <a:off x="442255" y="3662985"/>
        <a:ext cx="4191986" cy="471495"/>
      </dsp:txXfrm>
    </dsp:sp>
    <dsp:sp modelId="{C526ADEF-054E-414E-BBF5-4063C6EF4542}">
      <dsp:nvSpPr>
        <dsp:cNvPr id="0" name=""/>
        <dsp:cNvSpPr/>
      </dsp:nvSpPr>
      <dsp:spPr>
        <a:xfrm rot="5400000">
          <a:off x="2449752" y="4160949"/>
          <a:ext cx="176992" cy="212391"/>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74531" y="4178648"/>
        <a:ext cx="127435" cy="123894"/>
      </dsp:txXfrm>
    </dsp:sp>
    <dsp:sp modelId="{C94AE0A0-EE3D-4B07-AD09-845D07AE3141}">
      <dsp:nvSpPr>
        <dsp:cNvPr id="0" name=""/>
        <dsp:cNvSpPr/>
      </dsp:nvSpPr>
      <dsp:spPr>
        <a:xfrm>
          <a:off x="414247" y="4385141"/>
          <a:ext cx="4248001" cy="50400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貸予資金</a:t>
          </a:r>
          <a:endParaRPr lang="zh-TW" altLang="en-US" sz="2000" kern="1200" dirty="0"/>
        </a:p>
      </dsp:txBody>
      <dsp:txXfrm>
        <a:off x="429009" y="4399903"/>
        <a:ext cx="4218477" cy="47447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DFC74-0285-4DC3-B376-54ED6740D278}">
      <dsp:nvSpPr>
        <dsp:cNvPr id="0" name=""/>
        <dsp:cNvSpPr/>
      </dsp:nvSpPr>
      <dsp:spPr>
        <a:xfrm>
          <a:off x="8352" y="3088"/>
          <a:ext cx="4526016" cy="70040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rgbClr val="0070C0"/>
              </a:solidFill>
            </a:rPr>
            <a:t>出借人</a:t>
          </a:r>
          <a:r>
            <a:rPr lang="zh-TW" altLang="en-US" sz="2000" kern="1200" dirty="0" smtClean="0"/>
            <a:t>在線上輸入投資金額</a:t>
          </a:r>
          <a:endParaRPr lang="zh-TW" altLang="en-US" sz="2000" kern="1200" dirty="0"/>
        </a:p>
      </dsp:txBody>
      <dsp:txXfrm>
        <a:off x="28866" y="23602"/>
        <a:ext cx="4484988" cy="659381"/>
      </dsp:txXfrm>
    </dsp:sp>
    <dsp:sp modelId="{EF6F0FC5-CDBD-4FE4-B5E9-8EB2A1A956B5}">
      <dsp:nvSpPr>
        <dsp:cNvPr id="0" name=""/>
        <dsp:cNvSpPr/>
      </dsp:nvSpPr>
      <dsp:spPr>
        <a:xfrm rot="5400000">
          <a:off x="2144489" y="720413"/>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745787"/>
        <a:ext cx="182694" cy="177619"/>
      </dsp:txXfrm>
    </dsp:sp>
    <dsp:sp modelId="{E0E019A5-8919-4E88-B622-5425FDC195EB}">
      <dsp:nvSpPr>
        <dsp:cNvPr id="0" name=""/>
        <dsp:cNvSpPr/>
      </dsp:nvSpPr>
      <dsp:spPr>
        <a:xfrm>
          <a:off x="0" y="1041820"/>
          <a:ext cx="4542721" cy="70299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選擇期間長短期</a:t>
          </a:r>
          <a:endParaRPr lang="zh-TW" altLang="en-US" sz="2000" kern="1200" dirty="0"/>
        </a:p>
      </dsp:txBody>
      <dsp:txXfrm>
        <a:off x="20590" y="1062410"/>
        <a:ext cx="4501541" cy="661814"/>
      </dsp:txXfrm>
    </dsp:sp>
    <dsp:sp modelId="{1015DDC0-7F76-40FB-AEF1-D4B096B69BC5}">
      <dsp:nvSpPr>
        <dsp:cNvPr id="0" name=""/>
        <dsp:cNvSpPr/>
      </dsp:nvSpPr>
      <dsp:spPr>
        <a:xfrm rot="5400000">
          <a:off x="2144489" y="1761730"/>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1787104"/>
        <a:ext cx="182694" cy="177619"/>
      </dsp:txXfrm>
    </dsp:sp>
    <dsp:sp modelId="{E08FFCE5-CC17-4FB6-B9AC-236684F2279C}">
      <dsp:nvSpPr>
        <dsp:cNvPr id="0" name=""/>
        <dsp:cNvSpPr/>
      </dsp:nvSpPr>
      <dsp:spPr>
        <a:xfrm>
          <a:off x="-11236" y="2083137"/>
          <a:ext cx="4565193" cy="70647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設定貸款上限</a:t>
          </a:r>
          <a:endParaRPr lang="zh-TW" altLang="en-US" sz="2000" kern="1200" dirty="0"/>
        </a:p>
      </dsp:txBody>
      <dsp:txXfrm>
        <a:off x="9456" y="2103829"/>
        <a:ext cx="4523809" cy="665088"/>
      </dsp:txXfrm>
    </dsp:sp>
    <dsp:sp modelId="{C515B10F-3415-4EDB-B443-3D522E3AAC65}">
      <dsp:nvSpPr>
        <dsp:cNvPr id="0" name=""/>
        <dsp:cNvSpPr/>
      </dsp:nvSpPr>
      <dsp:spPr>
        <a:xfrm rot="5400000">
          <a:off x="2144489" y="2806525"/>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2831899"/>
        <a:ext cx="182694" cy="177619"/>
      </dsp:txXfrm>
    </dsp:sp>
    <dsp:sp modelId="{A14F8991-504C-4B5D-AD23-BAC09CB1102C}">
      <dsp:nvSpPr>
        <dsp:cNvPr id="0" name=""/>
        <dsp:cNvSpPr/>
      </dsp:nvSpPr>
      <dsp:spPr>
        <a:xfrm>
          <a:off x="-22576" y="3127932"/>
          <a:ext cx="4587874" cy="70998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依符合條件的貸款配置</a:t>
          </a:r>
          <a:endParaRPr lang="zh-TW" altLang="en-US" sz="2000" kern="1200" dirty="0"/>
        </a:p>
      </dsp:txBody>
      <dsp:txXfrm>
        <a:off x="-1781" y="3148727"/>
        <a:ext cx="4546284" cy="668394"/>
      </dsp:txXfrm>
    </dsp:sp>
    <dsp:sp modelId="{F0947C82-AA16-4D67-BA5E-1A2D9B4D1E10}">
      <dsp:nvSpPr>
        <dsp:cNvPr id="0" name=""/>
        <dsp:cNvSpPr/>
      </dsp:nvSpPr>
      <dsp:spPr>
        <a:xfrm rot="5400000">
          <a:off x="2144489" y="3854832"/>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3880206"/>
        <a:ext cx="182694" cy="177619"/>
      </dsp:txXfrm>
    </dsp:sp>
    <dsp:sp modelId="{16C55D5F-64E7-4E9A-9573-C0C116807A30}">
      <dsp:nvSpPr>
        <dsp:cNvPr id="0" name=""/>
        <dsp:cNvSpPr/>
      </dsp:nvSpPr>
      <dsp:spPr>
        <a:xfrm>
          <a:off x="-34030" y="4176239"/>
          <a:ext cx="4610782" cy="71352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每月收受本利償還</a:t>
          </a:r>
          <a:endParaRPr lang="zh-TW" altLang="en-US" sz="2000" kern="1200" dirty="0"/>
        </a:p>
      </dsp:txBody>
      <dsp:txXfrm>
        <a:off x="-13131" y="4197138"/>
        <a:ext cx="4568984" cy="67173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DFC74-0285-4DC3-B376-54ED6740D278}">
      <dsp:nvSpPr>
        <dsp:cNvPr id="0" name=""/>
        <dsp:cNvSpPr/>
      </dsp:nvSpPr>
      <dsp:spPr>
        <a:xfrm>
          <a:off x="9333" y="4853"/>
          <a:ext cx="5057829" cy="89187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rgbClr val="FF0000"/>
              </a:solidFill>
            </a:rPr>
            <a:t>借款人</a:t>
          </a:r>
          <a:r>
            <a:rPr lang="zh-TW" altLang="en-US" sz="2000" kern="1200" dirty="0" smtClean="0"/>
            <a:t>在網站輸入資訊</a:t>
          </a:r>
          <a:endParaRPr lang="zh-TW" altLang="en-US" sz="2000" kern="1200" dirty="0"/>
        </a:p>
      </dsp:txBody>
      <dsp:txXfrm>
        <a:off x="35455" y="30975"/>
        <a:ext cx="5005585" cy="839635"/>
      </dsp:txXfrm>
    </dsp:sp>
    <dsp:sp modelId="{EF6F0FC5-CDBD-4FE4-B5E9-8EB2A1A956B5}">
      <dsp:nvSpPr>
        <dsp:cNvPr id="0" name=""/>
        <dsp:cNvSpPr/>
      </dsp:nvSpPr>
      <dsp:spPr>
        <a:xfrm rot="5400000">
          <a:off x="2376694" y="918273"/>
          <a:ext cx="323107" cy="387728"/>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21930" y="950583"/>
        <a:ext cx="232636" cy="226175"/>
      </dsp:txXfrm>
    </dsp:sp>
    <dsp:sp modelId="{E0E019A5-8919-4E88-B622-5425FDC195EB}">
      <dsp:nvSpPr>
        <dsp:cNvPr id="0" name=""/>
        <dsp:cNvSpPr/>
      </dsp:nvSpPr>
      <dsp:spPr>
        <a:xfrm>
          <a:off x="0" y="1327542"/>
          <a:ext cx="5076497" cy="8951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依評分訂利率</a:t>
          </a:r>
          <a:endParaRPr lang="zh-TW" altLang="en-US" sz="2000" kern="1200" dirty="0"/>
        </a:p>
      </dsp:txBody>
      <dsp:txXfrm>
        <a:off x="26219" y="1353761"/>
        <a:ext cx="5024059" cy="842732"/>
      </dsp:txXfrm>
    </dsp:sp>
    <dsp:sp modelId="{1015DDC0-7F76-40FB-AEF1-D4B096B69BC5}">
      <dsp:nvSpPr>
        <dsp:cNvPr id="0" name=""/>
        <dsp:cNvSpPr/>
      </dsp:nvSpPr>
      <dsp:spPr>
        <a:xfrm rot="5400000">
          <a:off x="2376694" y="2244253"/>
          <a:ext cx="323107" cy="387728"/>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21930" y="2276563"/>
        <a:ext cx="232636" cy="226175"/>
      </dsp:txXfrm>
    </dsp:sp>
    <dsp:sp modelId="{E08FFCE5-CC17-4FB6-B9AC-236684F2279C}">
      <dsp:nvSpPr>
        <dsp:cNvPr id="0" name=""/>
        <dsp:cNvSpPr/>
      </dsp:nvSpPr>
      <dsp:spPr>
        <a:xfrm>
          <a:off x="-12556" y="2653523"/>
          <a:ext cx="5101610" cy="89959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數分鐘可知核貸與否</a:t>
          </a:r>
          <a:endParaRPr lang="zh-TW" altLang="en-US" sz="2000" kern="1200" dirty="0"/>
        </a:p>
      </dsp:txBody>
      <dsp:txXfrm>
        <a:off x="13792" y="2679871"/>
        <a:ext cx="5048914" cy="846903"/>
      </dsp:txXfrm>
    </dsp:sp>
    <dsp:sp modelId="{C515B10F-3415-4EDB-B443-3D522E3AAC65}">
      <dsp:nvSpPr>
        <dsp:cNvPr id="0" name=""/>
        <dsp:cNvSpPr/>
      </dsp:nvSpPr>
      <dsp:spPr>
        <a:xfrm rot="5400000">
          <a:off x="2376694" y="3574663"/>
          <a:ext cx="323107" cy="387728"/>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421930" y="3606973"/>
        <a:ext cx="232636" cy="226175"/>
      </dsp:txXfrm>
    </dsp:sp>
    <dsp:sp modelId="{A14F8991-504C-4B5D-AD23-BAC09CB1102C}">
      <dsp:nvSpPr>
        <dsp:cNvPr id="0" name=""/>
        <dsp:cNvSpPr/>
      </dsp:nvSpPr>
      <dsp:spPr>
        <a:xfrm>
          <a:off x="-25229" y="3983932"/>
          <a:ext cx="5126955" cy="90407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數日即可撥款</a:t>
          </a:r>
          <a:endParaRPr lang="zh-TW" altLang="en-US" sz="2000" kern="1200" dirty="0"/>
        </a:p>
      </dsp:txBody>
      <dsp:txXfrm>
        <a:off x="1250" y="4010411"/>
        <a:ext cx="5073997" cy="851113"/>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DFC74-0285-4DC3-B376-54ED6740D278}">
      <dsp:nvSpPr>
        <dsp:cNvPr id="0" name=""/>
        <dsp:cNvSpPr/>
      </dsp:nvSpPr>
      <dsp:spPr>
        <a:xfrm>
          <a:off x="8352" y="3088"/>
          <a:ext cx="4526016" cy="70040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rgbClr val="0070C0"/>
              </a:solidFill>
            </a:rPr>
            <a:t>出借人</a:t>
          </a:r>
          <a:r>
            <a:rPr lang="zh-TW" altLang="en-US" sz="2000" kern="1200" dirty="0" smtClean="0"/>
            <a:t>在線上得知借款資訊</a:t>
          </a:r>
          <a:endParaRPr lang="zh-TW" altLang="en-US" sz="2000" kern="1200" dirty="0"/>
        </a:p>
      </dsp:txBody>
      <dsp:txXfrm>
        <a:off x="28866" y="23602"/>
        <a:ext cx="4484988" cy="659381"/>
      </dsp:txXfrm>
    </dsp:sp>
    <dsp:sp modelId="{EF6F0FC5-CDBD-4FE4-B5E9-8EB2A1A956B5}">
      <dsp:nvSpPr>
        <dsp:cNvPr id="0" name=""/>
        <dsp:cNvSpPr/>
      </dsp:nvSpPr>
      <dsp:spPr>
        <a:xfrm rot="5400000">
          <a:off x="2144489" y="720413"/>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745787"/>
        <a:ext cx="182694" cy="177619"/>
      </dsp:txXfrm>
    </dsp:sp>
    <dsp:sp modelId="{E0E019A5-8919-4E88-B622-5425FDC195EB}">
      <dsp:nvSpPr>
        <dsp:cNvPr id="0" name=""/>
        <dsp:cNvSpPr/>
      </dsp:nvSpPr>
      <dsp:spPr>
        <a:xfrm>
          <a:off x="0" y="1041820"/>
          <a:ext cx="4542721" cy="70299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設定等級及利率</a:t>
          </a:r>
          <a:endParaRPr lang="zh-TW" altLang="en-US" sz="2000" kern="1200" dirty="0"/>
        </a:p>
      </dsp:txBody>
      <dsp:txXfrm>
        <a:off x="20590" y="1062410"/>
        <a:ext cx="4501541" cy="661814"/>
      </dsp:txXfrm>
    </dsp:sp>
    <dsp:sp modelId="{1015DDC0-7F76-40FB-AEF1-D4B096B69BC5}">
      <dsp:nvSpPr>
        <dsp:cNvPr id="0" name=""/>
        <dsp:cNvSpPr/>
      </dsp:nvSpPr>
      <dsp:spPr>
        <a:xfrm rot="5400000">
          <a:off x="2144489" y="1761730"/>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1787104"/>
        <a:ext cx="182694" cy="177619"/>
      </dsp:txXfrm>
    </dsp:sp>
    <dsp:sp modelId="{E08FFCE5-CC17-4FB6-B9AC-236684F2279C}">
      <dsp:nvSpPr>
        <dsp:cNvPr id="0" name=""/>
        <dsp:cNvSpPr/>
      </dsp:nvSpPr>
      <dsp:spPr>
        <a:xfrm>
          <a:off x="-11236" y="2083137"/>
          <a:ext cx="4565193" cy="70647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設定貸款總額</a:t>
          </a:r>
          <a:endParaRPr lang="zh-TW" altLang="en-US" sz="2000" kern="1200" dirty="0"/>
        </a:p>
      </dsp:txBody>
      <dsp:txXfrm>
        <a:off x="9456" y="2103829"/>
        <a:ext cx="4523809" cy="665088"/>
      </dsp:txXfrm>
    </dsp:sp>
    <dsp:sp modelId="{C515B10F-3415-4EDB-B443-3D522E3AAC65}">
      <dsp:nvSpPr>
        <dsp:cNvPr id="0" name=""/>
        <dsp:cNvSpPr/>
      </dsp:nvSpPr>
      <dsp:spPr>
        <a:xfrm rot="5400000">
          <a:off x="2144489" y="2806525"/>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2831899"/>
        <a:ext cx="182694" cy="177619"/>
      </dsp:txXfrm>
    </dsp:sp>
    <dsp:sp modelId="{A14F8991-504C-4B5D-AD23-BAC09CB1102C}">
      <dsp:nvSpPr>
        <dsp:cNvPr id="0" name=""/>
        <dsp:cNvSpPr/>
      </dsp:nvSpPr>
      <dsp:spPr>
        <a:xfrm>
          <a:off x="-22576" y="3127932"/>
          <a:ext cx="4587874" cy="70998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依符合條件的貸款配置</a:t>
          </a:r>
          <a:endParaRPr lang="zh-TW" altLang="en-US" sz="2000" kern="1200" dirty="0"/>
        </a:p>
      </dsp:txBody>
      <dsp:txXfrm>
        <a:off x="-1781" y="3148727"/>
        <a:ext cx="4546284" cy="668394"/>
      </dsp:txXfrm>
    </dsp:sp>
    <dsp:sp modelId="{F0947C82-AA16-4D67-BA5E-1A2D9B4D1E10}">
      <dsp:nvSpPr>
        <dsp:cNvPr id="0" name=""/>
        <dsp:cNvSpPr/>
      </dsp:nvSpPr>
      <dsp:spPr>
        <a:xfrm rot="5400000">
          <a:off x="2144489" y="3854832"/>
          <a:ext cx="253742" cy="304490"/>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2180014" y="3880206"/>
        <a:ext cx="182694" cy="177619"/>
      </dsp:txXfrm>
    </dsp:sp>
    <dsp:sp modelId="{16C55D5F-64E7-4E9A-9573-C0C116807A30}">
      <dsp:nvSpPr>
        <dsp:cNvPr id="0" name=""/>
        <dsp:cNvSpPr/>
      </dsp:nvSpPr>
      <dsp:spPr>
        <a:xfrm>
          <a:off x="-34030" y="4176239"/>
          <a:ext cx="4610782" cy="71352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每月收受本利償還</a:t>
          </a:r>
          <a:endParaRPr lang="zh-TW" altLang="en-US" sz="2000" kern="1200" dirty="0"/>
        </a:p>
      </dsp:txBody>
      <dsp:txXfrm>
        <a:off x="-13131" y="4197138"/>
        <a:ext cx="4568984" cy="67173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7F986-C94D-452C-9B93-1211EB4AB954}">
      <dsp:nvSpPr>
        <dsp:cNvPr id="0" name=""/>
        <dsp:cNvSpPr/>
      </dsp:nvSpPr>
      <dsp:spPr>
        <a:xfrm>
          <a:off x="68116" y="0"/>
          <a:ext cx="2507701" cy="74212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altLang="zh-TW" sz="1500" kern="1200" dirty="0"/>
            <a:t>2005. </a:t>
          </a:r>
          <a:r>
            <a:rPr lang="zh-TW" altLang="en-US" sz="1500" kern="1200" dirty="0"/>
            <a:t>英國</a:t>
          </a:r>
          <a:r>
            <a:rPr lang="en-US" altLang="zh-TW" sz="1500" kern="1200" dirty="0" err="1"/>
            <a:t>Zopa</a:t>
          </a:r>
          <a:endParaRPr lang="zh-TW" altLang="en-US" sz="1500" kern="1200" dirty="0"/>
        </a:p>
      </dsp:txBody>
      <dsp:txXfrm>
        <a:off x="89852" y="21736"/>
        <a:ext cx="2464229" cy="698648"/>
      </dsp:txXfrm>
    </dsp:sp>
    <dsp:sp modelId="{6E4E4C3D-469A-430D-8648-4C864A9E11D8}">
      <dsp:nvSpPr>
        <dsp:cNvPr id="0" name=""/>
        <dsp:cNvSpPr/>
      </dsp:nvSpPr>
      <dsp:spPr>
        <a:xfrm rot="5400000">
          <a:off x="1182819" y="760673"/>
          <a:ext cx="278295" cy="33395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5400000">
        <a:off x="1221781" y="788502"/>
        <a:ext cx="200372" cy="194807"/>
      </dsp:txXfrm>
    </dsp:sp>
    <dsp:sp modelId="{261F0B13-187A-426D-9F69-7CD36C9A6560}">
      <dsp:nvSpPr>
        <dsp:cNvPr id="0" name=""/>
        <dsp:cNvSpPr/>
      </dsp:nvSpPr>
      <dsp:spPr>
        <a:xfrm>
          <a:off x="68116" y="1113181"/>
          <a:ext cx="2507701" cy="74212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altLang="zh-TW" sz="1500" kern="1200" dirty="0"/>
            <a:t>2006. </a:t>
          </a:r>
          <a:r>
            <a:rPr lang="zh-TW" altLang="en-US" sz="1500" kern="1200" dirty="0"/>
            <a:t>美國 </a:t>
          </a:r>
          <a:r>
            <a:rPr lang="en-US" altLang="zh-TW" sz="1500" kern="1200" dirty="0"/>
            <a:t>Prosper </a:t>
          </a:r>
          <a:r>
            <a:rPr lang="zh-TW" altLang="en-US" sz="1500" kern="1200" dirty="0"/>
            <a:t>上線</a:t>
          </a:r>
        </a:p>
      </dsp:txBody>
      <dsp:txXfrm>
        <a:off x="89852" y="1134917"/>
        <a:ext cx="2464229" cy="698648"/>
      </dsp:txXfrm>
    </dsp:sp>
    <dsp:sp modelId="{EA19B591-EB90-4B49-9095-E0DDAA6E3786}">
      <dsp:nvSpPr>
        <dsp:cNvPr id="0" name=""/>
        <dsp:cNvSpPr/>
      </dsp:nvSpPr>
      <dsp:spPr>
        <a:xfrm rot="5400000">
          <a:off x="1182819" y="1873854"/>
          <a:ext cx="278295" cy="33395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5400000">
        <a:off x="1221781" y="1901683"/>
        <a:ext cx="200372" cy="194807"/>
      </dsp:txXfrm>
    </dsp:sp>
    <dsp:sp modelId="{CF9D3A8F-7389-45BA-A4D1-99ECC6D0917B}">
      <dsp:nvSpPr>
        <dsp:cNvPr id="0" name=""/>
        <dsp:cNvSpPr/>
      </dsp:nvSpPr>
      <dsp:spPr>
        <a:xfrm>
          <a:off x="68116" y="2226362"/>
          <a:ext cx="2507701" cy="74212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altLang="zh-TW" sz="1500" kern="1200" dirty="0"/>
            <a:t>2007. </a:t>
          </a:r>
          <a:r>
            <a:rPr lang="zh-TW" altLang="en-US" sz="1500" kern="1200" dirty="0"/>
            <a:t>美國 </a:t>
          </a:r>
          <a:r>
            <a:rPr lang="en-US" altLang="zh-TW" sz="1500" kern="1200" dirty="0"/>
            <a:t>Lending Club </a:t>
          </a:r>
          <a:r>
            <a:rPr lang="zh-TW" altLang="en-US" sz="1500" kern="1200" dirty="0"/>
            <a:t>上線</a:t>
          </a:r>
        </a:p>
      </dsp:txBody>
      <dsp:txXfrm>
        <a:off x="89852" y="2248098"/>
        <a:ext cx="2464229" cy="6986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FFB81-E71B-41AC-BE49-C7FA65DDEE60}">
      <dsp:nvSpPr>
        <dsp:cNvPr id="0" name=""/>
        <dsp:cNvSpPr/>
      </dsp:nvSpPr>
      <dsp:spPr>
        <a:xfrm>
          <a:off x="609205" y="435"/>
          <a:ext cx="2014196" cy="509830"/>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altLang="zh-TW" sz="1200" kern="1200" dirty="0">
              <a:latin typeface="+mn-ea"/>
              <a:ea typeface="+mn-ea"/>
            </a:rPr>
            <a:t>2007. </a:t>
          </a:r>
          <a:r>
            <a:rPr lang="zh-TW" altLang="en-US" sz="1200" kern="1200" dirty="0">
              <a:latin typeface="+mn-ea"/>
              <a:ea typeface="+mn-ea"/>
            </a:rPr>
            <a:t>拍拍貸</a:t>
          </a:r>
        </a:p>
      </dsp:txBody>
      <dsp:txXfrm>
        <a:off x="624137" y="15367"/>
        <a:ext cx="1984332" cy="479966"/>
      </dsp:txXfrm>
    </dsp:sp>
    <dsp:sp modelId="{0AFE7031-2617-42A8-BD0B-628BF8F6BF08}">
      <dsp:nvSpPr>
        <dsp:cNvPr id="0" name=""/>
        <dsp:cNvSpPr/>
      </dsp:nvSpPr>
      <dsp:spPr>
        <a:xfrm rot="5400000">
          <a:off x="1520710" y="523012"/>
          <a:ext cx="191186" cy="22942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mn-ea"/>
            <a:ea typeface="+mn-ea"/>
          </a:endParaRPr>
        </a:p>
      </dsp:txBody>
      <dsp:txXfrm rot="-5400000">
        <a:off x="1547477" y="542130"/>
        <a:ext cx="137653" cy="133830"/>
      </dsp:txXfrm>
    </dsp:sp>
    <dsp:sp modelId="{AAA3813D-27CC-4028-B819-59A7E83CBF16}">
      <dsp:nvSpPr>
        <dsp:cNvPr id="0" name=""/>
        <dsp:cNvSpPr/>
      </dsp:nvSpPr>
      <dsp:spPr>
        <a:xfrm>
          <a:off x="609205" y="765181"/>
          <a:ext cx="2014196" cy="509830"/>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altLang="zh-TW" sz="1200" kern="1200" dirty="0">
              <a:latin typeface="+mn-ea"/>
              <a:ea typeface="+mn-ea"/>
            </a:rPr>
            <a:t>2007. </a:t>
          </a:r>
          <a:r>
            <a:rPr lang="zh-TW" altLang="en-US" sz="1200" kern="1200" dirty="0">
              <a:latin typeface="+mn-ea"/>
              <a:ea typeface="+mn-ea"/>
            </a:rPr>
            <a:t>宜信網貸</a:t>
          </a:r>
        </a:p>
      </dsp:txBody>
      <dsp:txXfrm>
        <a:off x="624137" y="780113"/>
        <a:ext cx="1984332" cy="479966"/>
      </dsp:txXfrm>
    </dsp:sp>
    <dsp:sp modelId="{AAA87D4A-C2EB-4E96-B36F-6EC39747A564}">
      <dsp:nvSpPr>
        <dsp:cNvPr id="0" name=""/>
        <dsp:cNvSpPr/>
      </dsp:nvSpPr>
      <dsp:spPr>
        <a:xfrm rot="5400000">
          <a:off x="1520710" y="1287758"/>
          <a:ext cx="191186" cy="22942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mn-ea"/>
            <a:ea typeface="+mn-ea"/>
          </a:endParaRPr>
        </a:p>
      </dsp:txBody>
      <dsp:txXfrm rot="-5400000">
        <a:off x="1547477" y="1306876"/>
        <a:ext cx="137653" cy="133830"/>
      </dsp:txXfrm>
    </dsp:sp>
    <dsp:sp modelId="{7C355D8C-DCB4-4E65-84E2-A913AE43BD32}">
      <dsp:nvSpPr>
        <dsp:cNvPr id="0" name=""/>
        <dsp:cNvSpPr/>
      </dsp:nvSpPr>
      <dsp:spPr>
        <a:xfrm>
          <a:off x="609205" y="1529928"/>
          <a:ext cx="2014196" cy="509830"/>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altLang="zh-TW" sz="1200" kern="1200" dirty="0">
              <a:latin typeface="+mn-ea"/>
              <a:ea typeface="+mn-ea"/>
            </a:rPr>
            <a:t>2010. </a:t>
          </a:r>
          <a:r>
            <a:rPr lang="zh-TW" altLang="en-US" sz="1200" kern="1200" dirty="0">
              <a:latin typeface="+mn-ea"/>
              <a:ea typeface="+mn-ea"/>
            </a:rPr>
            <a:t>人人貸、Ｅ速貸等</a:t>
          </a:r>
        </a:p>
      </dsp:txBody>
      <dsp:txXfrm>
        <a:off x="624137" y="1544860"/>
        <a:ext cx="1984332" cy="479966"/>
      </dsp:txXfrm>
    </dsp:sp>
    <dsp:sp modelId="{D0C1F994-5E8C-4138-9B0E-5860FB650A6C}">
      <dsp:nvSpPr>
        <dsp:cNvPr id="0" name=""/>
        <dsp:cNvSpPr/>
      </dsp:nvSpPr>
      <dsp:spPr>
        <a:xfrm rot="5400000">
          <a:off x="1520710" y="2052504"/>
          <a:ext cx="191186" cy="22942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mn-ea"/>
            <a:ea typeface="+mn-ea"/>
          </a:endParaRPr>
        </a:p>
      </dsp:txBody>
      <dsp:txXfrm rot="-5400000">
        <a:off x="1547477" y="2071622"/>
        <a:ext cx="137653" cy="133830"/>
      </dsp:txXfrm>
    </dsp:sp>
    <dsp:sp modelId="{1B3A76E3-0B63-4719-A36D-A3AA95A1662C}">
      <dsp:nvSpPr>
        <dsp:cNvPr id="0" name=""/>
        <dsp:cNvSpPr/>
      </dsp:nvSpPr>
      <dsp:spPr>
        <a:xfrm>
          <a:off x="609205" y="2294674"/>
          <a:ext cx="2014196" cy="509830"/>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altLang="zh-TW" sz="1200" kern="1200" dirty="0">
              <a:latin typeface="+mn-ea"/>
              <a:ea typeface="+mn-ea"/>
            </a:rPr>
            <a:t>2012. </a:t>
          </a:r>
          <a:r>
            <a:rPr lang="zh-TW" altLang="en-US" sz="1200" kern="1200" dirty="0">
              <a:latin typeface="+mn-ea"/>
              <a:ea typeface="+mn-ea"/>
            </a:rPr>
            <a:t>平均</a:t>
          </a:r>
          <a:r>
            <a:rPr lang="en-US" altLang="zh-TW" sz="1200" kern="1200" dirty="0">
              <a:latin typeface="+mn-ea"/>
              <a:ea typeface="+mn-ea"/>
            </a:rPr>
            <a:t>3-4</a:t>
          </a:r>
          <a:r>
            <a:rPr lang="zh-TW" altLang="en-US" sz="1200" kern="1200" dirty="0">
              <a:latin typeface="+mn-ea"/>
              <a:ea typeface="+mn-ea"/>
            </a:rPr>
            <a:t>天就一家成立</a:t>
          </a:r>
        </a:p>
      </dsp:txBody>
      <dsp:txXfrm>
        <a:off x="624137" y="2309606"/>
        <a:ext cx="1984332" cy="479966"/>
      </dsp:txXfrm>
    </dsp:sp>
    <dsp:sp modelId="{195EBE37-0479-42C2-B64A-45C08822FE40}">
      <dsp:nvSpPr>
        <dsp:cNvPr id="0" name=""/>
        <dsp:cNvSpPr/>
      </dsp:nvSpPr>
      <dsp:spPr>
        <a:xfrm rot="5400000">
          <a:off x="1520710" y="2817250"/>
          <a:ext cx="191186" cy="229423"/>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mn-ea"/>
            <a:ea typeface="+mn-ea"/>
          </a:endParaRPr>
        </a:p>
      </dsp:txBody>
      <dsp:txXfrm rot="-5400000">
        <a:off x="1547477" y="2836368"/>
        <a:ext cx="137653" cy="133830"/>
      </dsp:txXfrm>
    </dsp:sp>
    <dsp:sp modelId="{2B680DD1-98F4-4299-B0E0-16D18042BC33}">
      <dsp:nvSpPr>
        <dsp:cNvPr id="0" name=""/>
        <dsp:cNvSpPr/>
      </dsp:nvSpPr>
      <dsp:spPr>
        <a:xfrm>
          <a:off x="609205" y="3059420"/>
          <a:ext cx="2014196" cy="509830"/>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altLang="zh-TW" sz="1200" kern="1200" dirty="0">
              <a:latin typeface="+mn-ea"/>
              <a:ea typeface="+mn-ea"/>
            </a:rPr>
            <a:t>2013. </a:t>
          </a:r>
          <a:r>
            <a:rPr lang="zh-TW" altLang="en-US" sz="1200" kern="1200" dirty="0">
              <a:latin typeface="+mn-ea"/>
              <a:ea typeface="+mn-ea"/>
            </a:rPr>
            <a:t>平均１天１家倒</a:t>
          </a:r>
        </a:p>
      </dsp:txBody>
      <dsp:txXfrm>
        <a:off x="624137" y="3074352"/>
        <a:ext cx="1984332" cy="4799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48C69-F030-4DD3-9E8E-40FF46D0F499}">
      <dsp:nvSpPr>
        <dsp:cNvPr id="0" name=""/>
        <dsp:cNvSpPr/>
      </dsp:nvSpPr>
      <dsp:spPr>
        <a:xfrm>
          <a:off x="0" y="1"/>
          <a:ext cx="2605063" cy="643741"/>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latin typeface="+mj-ea"/>
              <a:ea typeface="+mj-ea"/>
            </a:rPr>
            <a:t>2016.</a:t>
          </a:r>
          <a:r>
            <a:rPr lang="zh-TW" altLang="en-US" sz="1800" kern="1200" dirty="0">
              <a:latin typeface="+mj-ea"/>
              <a:ea typeface="+mj-ea"/>
            </a:rPr>
            <a:t> </a:t>
          </a:r>
          <a:r>
            <a:rPr lang="en-US" altLang="zh-TW" sz="1800" kern="1200" dirty="0">
              <a:latin typeface="+mj-ea"/>
              <a:ea typeface="+mj-ea"/>
            </a:rPr>
            <a:t> </a:t>
          </a:r>
          <a:r>
            <a:rPr lang="en-US" altLang="zh-TW" sz="1800" kern="1200" dirty="0" err="1">
              <a:latin typeface="+mj-ea"/>
              <a:ea typeface="+mj-ea"/>
            </a:rPr>
            <a:t>LnB</a:t>
          </a:r>
          <a:r>
            <a:rPr lang="zh-TW" altLang="en-US" sz="1800" kern="1200" dirty="0">
              <a:latin typeface="+mj-ea"/>
              <a:ea typeface="+mj-ea"/>
            </a:rPr>
            <a:t>信用市集</a:t>
          </a:r>
        </a:p>
      </dsp:txBody>
      <dsp:txXfrm>
        <a:off x="18855" y="18856"/>
        <a:ext cx="2567353" cy="606031"/>
      </dsp:txXfrm>
    </dsp:sp>
    <dsp:sp modelId="{DC12324F-1761-418C-9ABF-BA682F077827}">
      <dsp:nvSpPr>
        <dsp:cNvPr id="0" name=""/>
        <dsp:cNvSpPr/>
      </dsp:nvSpPr>
      <dsp:spPr>
        <a:xfrm rot="5308449">
          <a:off x="1208047" y="641319"/>
          <a:ext cx="213703" cy="289683"/>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latin typeface="+mj-ea"/>
            <a:ea typeface="+mj-ea"/>
          </a:endParaRPr>
        </a:p>
      </dsp:txBody>
      <dsp:txXfrm rot="-5400000">
        <a:off x="1227141" y="679320"/>
        <a:ext cx="173809" cy="149592"/>
      </dsp:txXfrm>
    </dsp:sp>
    <dsp:sp modelId="{ADD04723-EE86-4208-A0D9-2711EF708323}">
      <dsp:nvSpPr>
        <dsp:cNvPr id="0" name=""/>
        <dsp:cNvSpPr/>
      </dsp:nvSpPr>
      <dsp:spPr>
        <a:xfrm>
          <a:off x="0" y="928579"/>
          <a:ext cx="2654533" cy="643741"/>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latin typeface="+mj-ea"/>
              <a:ea typeface="+mj-ea"/>
            </a:rPr>
            <a:t>2016. </a:t>
          </a:r>
          <a:r>
            <a:rPr lang="zh-TW" altLang="en-US" sz="1800" kern="1200" dirty="0">
              <a:latin typeface="+mj-ea"/>
              <a:ea typeface="+mj-ea"/>
            </a:rPr>
            <a:t>鄉民貸</a:t>
          </a:r>
        </a:p>
      </dsp:txBody>
      <dsp:txXfrm>
        <a:off x="18855" y="947434"/>
        <a:ext cx="2616823" cy="6060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關於貸款</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altLang="zh-TW" sz="1400" kern="1200" dirty="0"/>
            <a:t>P2P</a:t>
          </a:r>
          <a:r>
            <a:rPr lang="zh-TW" altLang="en-US" sz="1400" kern="1200" dirty="0"/>
            <a:t>網貸的運作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2017/9/17</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2017/9/17</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zh.wikipedia.org/w/index.php?title=LnB%E4%BF%A1%E7%94%A8%E5%B8%82%E9%9B%86&amp;action=edit&amp;redlink=1"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zh.wikipedia.org/wiki/%E7%BD%91%E7%BB%9C%E5%80%9F%E8%B4%B7#cite_note-8" TargetMode="External"/><Relationship Id="rId4" Type="http://schemas.openxmlformats.org/officeDocument/2006/relationships/hyperlink" Target="https://zh.wikipedia.org/wiki/%E7%BD%91%E7%BB%9C%E5%80%9F%E8%B4%B7#cite_note-7"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3389266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Ｐ７５</a:t>
            </a:r>
            <a:endParaRPr lang="en-US" altLang="zh-TW" dirty="0"/>
          </a:p>
        </p:txBody>
      </p:sp>
    </p:spTree>
    <p:extLst>
      <p:ext uri="{BB962C8B-B14F-4D97-AF65-F5344CB8AC3E}">
        <p14:creationId xmlns:p14="http://schemas.microsoft.com/office/powerpoint/2010/main" val="4285397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Ｐ７５</a:t>
            </a:r>
            <a:endParaRPr lang="en-US" altLang="zh-TW" dirty="0"/>
          </a:p>
        </p:txBody>
      </p:sp>
    </p:spTree>
    <p:extLst>
      <p:ext uri="{BB962C8B-B14F-4D97-AF65-F5344CB8AC3E}">
        <p14:creationId xmlns:p14="http://schemas.microsoft.com/office/powerpoint/2010/main" val="382507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Ｐ７５</a:t>
            </a:r>
            <a:endParaRPr lang="en-US" altLang="zh-TW" dirty="0"/>
          </a:p>
        </p:txBody>
      </p:sp>
    </p:spTree>
    <p:extLst>
      <p:ext uri="{BB962C8B-B14F-4D97-AF65-F5344CB8AC3E}">
        <p14:creationId xmlns:p14="http://schemas.microsoft.com/office/powerpoint/2010/main" val="2163797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Ｐ７５</a:t>
            </a:r>
            <a:endParaRPr lang="en-US" altLang="zh-TW" dirty="0"/>
          </a:p>
        </p:txBody>
      </p:sp>
    </p:spTree>
    <p:extLst>
      <p:ext uri="{BB962C8B-B14F-4D97-AF65-F5344CB8AC3E}">
        <p14:creationId xmlns:p14="http://schemas.microsoft.com/office/powerpoint/2010/main" val="3394074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smtClean="0"/>
              <a:t>P177-184</a:t>
            </a:r>
          </a:p>
          <a:p>
            <a:r>
              <a:rPr lang="zh-TW" altLang="en-US" dirty="0" smtClean="0"/>
              <a:t>圖解</a:t>
            </a:r>
            <a:r>
              <a:rPr lang="en-US" altLang="zh-TW" dirty="0" smtClean="0"/>
              <a:t>P87-P89</a:t>
            </a:r>
          </a:p>
          <a:p>
            <a:endParaRPr lang="zh-TW" altLang="en-US" dirty="0"/>
          </a:p>
          <a:p>
            <a:endParaRPr kumimoji="1" lang="zh-TW" altLang="en-US" dirty="0"/>
          </a:p>
        </p:txBody>
      </p:sp>
    </p:spTree>
    <p:extLst>
      <p:ext uri="{BB962C8B-B14F-4D97-AF65-F5344CB8AC3E}">
        <p14:creationId xmlns:p14="http://schemas.microsoft.com/office/powerpoint/2010/main" val="2472256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p>
          <a:p>
            <a:r>
              <a:rPr lang="en-US" altLang="zh-TW" dirty="0"/>
              <a:t>http://www.ppdai.com/help/howworks</a:t>
            </a:r>
            <a:endParaRPr lang="zh-TW" altLang="en-US" dirty="0"/>
          </a:p>
          <a:p>
            <a:endParaRPr kumimoji="1" lang="zh-TW" altLang="en-US" dirty="0"/>
          </a:p>
        </p:txBody>
      </p:sp>
    </p:spTree>
    <p:extLst>
      <p:ext uri="{BB962C8B-B14F-4D97-AF65-F5344CB8AC3E}">
        <p14:creationId xmlns:p14="http://schemas.microsoft.com/office/powerpoint/2010/main" val="3786075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endParaRPr lang="zh-TW" altLang="en-US" dirty="0"/>
          </a:p>
          <a:p>
            <a:endParaRPr kumimoji="1" lang="zh-TW" altLang="en-US" dirty="0"/>
          </a:p>
        </p:txBody>
      </p:sp>
    </p:spTree>
    <p:extLst>
      <p:ext uri="{BB962C8B-B14F-4D97-AF65-F5344CB8AC3E}">
        <p14:creationId xmlns:p14="http://schemas.microsoft.com/office/powerpoint/2010/main" val="3809440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p>
          <a:p>
            <a:r>
              <a:rPr lang="en-US" altLang="zh-TW" dirty="0"/>
              <a:t>http://www.ppdai.com/help/howworks</a:t>
            </a:r>
            <a:endParaRPr lang="zh-TW" altLang="en-US" dirty="0"/>
          </a:p>
          <a:p>
            <a:endParaRPr kumimoji="1" lang="zh-TW" altLang="en-US" dirty="0"/>
          </a:p>
        </p:txBody>
      </p:sp>
    </p:spTree>
    <p:extLst>
      <p:ext uri="{BB962C8B-B14F-4D97-AF65-F5344CB8AC3E}">
        <p14:creationId xmlns:p14="http://schemas.microsoft.com/office/powerpoint/2010/main" val="1953726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p>
          <a:p>
            <a:r>
              <a:rPr lang="en-US" altLang="zh-TW" dirty="0"/>
              <a:t>http://www.ppdai.com/help/howworks</a:t>
            </a:r>
            <a:endParaRPr lang="zh-TW" altLang="en-US" dirty="0"/>
          </a:p>
          <a:p>
            <a:endParaRPr kumimoji="1" lang="zh-TW" altLang="en-US" dirty="0"/>
          </a:p>
        </p:txBody>
      </p:sp>
    </p:spTree>
    <p:extLst>
      <p:ext uri="{BB962C8B-B14F-4D97-AF65-F5344CB8AC3E}">
        <p14:creationId xmlns:p14="http://schemas.microsoft.com/office/powerpoint/2010/main" val="3445788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p>
          <a:p>
            <a:endParaRPr kumimoji="1" lang="zh-TW" altLang="en-US" dirty="0"/>
          </a:p>
        </p:txBody>
      </p:sp>
    </p:spTree>
    <p:extLst>
      <p:ext uri="{BB962C8B-B14F-4D97-AF65-F5344CB8AC3E}">
        <p14:creationId xmlns:p14="http://schemas.microsoft.com/office/powerpoint/2010/main" val="110768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131068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p>
          <a:p>
            <a:endParaRPr kumimoji="1" lang="zh-TW" altLang="en-US" dirty="0"/>
          </a:p>
        </p:txBody>
      </p:sp>
    </p:spTree>
    <p:extLst>
      <p:ext uri="{BB962C8B-B14F-4D97-AF65-F5344CB8AC3E}">
        <p14:creationId xmlns:p14="http://schemas.microsoft.com/office/powerpoint/2010/main" val="1107680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Ｆｉ</a:t>
            </a:r>
            <a:r>
              <a:rPr lang="en-US" altLang="zh-TW" dirty="0" err="1"/>
              <a:t>ntech</a:t>
            </a:r>
            <a:r>
              <a:rPr lang="en-US" altLang="zh-TW" dirty="0"/>
              <a:t> </a:t>
            </a:r>
            <a:r>
              <a:rPr lang="en-US" altLang="zh-TW" dirty="0" err="1"/>
              <a:t>P177</a:t>
            </a:r>
            <a:r>
              <a:rPr lang="en-US" altLang="zh-TW" dirty="0"/>
              <a:t>-184</a:t>
            </a:r>
          </a:p>
          <a:p>
            <a:endParaRPr kumimoji="1" lang="zh-TW" altLang="en-US" dirty="0"/>
          </a:p>
        </p:txBody>
      </p:sp>
    </p:spTree>
    <p:extLst>
      <p:ext uri="{BB962C8B-B14F-4D97-AF65-F5344CB8AC3E}">
        <p14:creationId xmlns:p14="http://schemas.microsoft.com/office/powerpoint/2010/main" val="1107680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kumimoji="1" lang="zh-TW" altLang="en-US" dirty="0" smtClean="0"/>
              <a:t>圖　Ｐ８９</a:t>
            </a:r>
            <a:endParaRPr kumimoji="1" lang="zh-TW" altLang="en-US" dirty="0"/>
          </a:p>
        </p:txBody>
      </p:sp>
    </p:spTree>
    <p:extLst>
      <p:ext uri="{BB962C8B-B14F-4D97-AF65-F5344CB8AC3E}">
        <p14:creationId xmlns:p14="http://schemas.microsoft.com/office/powerpoint/2010/main" val="1107680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2.0,</a:t>
            </a:r>
            <a:r>
              <a:rPr lang="zh-TW" altLang="en-US" dirty="0" smtClean="0"/>
              <a:t> </a:t>
            </a:r>
            <a:r>
              <a:rPr lang="en-US" altLang="zh-TW" dirty="0" smtClean="0"/>
              <a:t>P58-60</a:t>
            </a:r>
            <a:endParaRPr lang="zh-TW" altLang="en-US" dirty="0"/>
          </a:p>
          <a:p>
            <a:endParaRPr kumimoji="1" lang="zh-TW" altLang="en-US" dirty="0"/>
          </a:p>
        </p:txBody>
      </p:sp>
    </p:spTree>
    <p:extLst>
      <p:ext uri="{BB962C8B-B14F-4D97-AF65-F5344CB8AC3E}">
        <p14:creationId xmlns:p14="http://schemas.microsoft.com/office/powerpoint/2010/main" val="3716583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2.0,</a:t>
            </a:r>
            <a:r>
              <a:rPr lang="zh-TW" altLang="en-US" dirty="0" smtClean="0"/>
              <a:t> </a:t>
            </a:r>
            <a:r>
              <a:rPr lang="en-US" altLang="zh-TW" smtClean="0"/>
              <a:t>P58-60</a:t>
            </a:r>
            <a:endParaRPr lang="zh-TW" altLang="en-US" dirty="0"/>
          </a:p>
          <a:p>
            <a:endParaRPr kumimoji="1" lang="zh-TW" altLang="en-US" dirty="0"/>
          </a:p>
        </p:txBody>
      </p:sp>
    </p:spTree>
    <p:extLst>
      <p:ext uri="{BB962C8B-B14F-4D97-AF65-F5344CB8AC3E}">
        <p14:creationId xmlns:p14="http://schemas.microsoft.com/office/powerpoint/2010/main" val="3716583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2.0,</a:t>
            </a:r>
            <a:r>
              <a:rPr lang="zh-TW" altLang="en-US" dirty="0" smtClean="0"/>
              <a:t> </a:t>
            </a:r>
            <a:r>
              <a:rPr lang="en-US" altLang="zh-TW" dirty="0" smtClean="0"/>
              <a:t>P58-60</a:t>
            </a:r>
            <a:endParaRPr lang="zh-TW" altLang="en-US" dirty="0"/>
          </a:p>
          <a:p>
            <a:endParaRPr kumimoji="1" lang="zh-TW" altLang="en-US" dirty="0"/>
          </a:p>
        </p:txBody>
      </p:sp>
    </p:spTree>
    <p:extLst>
      <p:ext uri="{BB962C8B-B14F-4D97-AF65-F5344CB8AC3E}">
        <p14:creationId xmlns:p14="http://schemas.microsoft.com/office/powerpoint/2010/main" val="3716583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2.0,</a:t>
            </a:r>
            <a:r>
              <a:rPr lang="zh-TW" altLang="en-US" dirty="0" smtClean="0"/>
              <a:t> </a:t>
            </a:r>
            <a:r>
              <a:rPr lang="en-US" altLang="zh-TW" smtClean="0"/>
              <a:t>P58-60</a:t>
            </a:r>
            <a:endParaRPr lang="zh-TW" altLang="en-US" dirty="0"/>
          </a:p>
          <a:p>
            <a:endParaRPr kumimoji="1" lang="zh-TW" altLang="en-US" dirty="0"/>
          </a:p>
        </p:txBody>
      </p:sp>
    </p:spTree>
    <p:extLst>
      <p:ext uri="{BB962C8B-B14F-4D97-AF65-F5344CB8AC3E}">
        <p14:creationId xmlns:p14="http://schemas.microsoft.com/office/powerpoint/2010/main" val="3716583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２．０　Ｐ７２</a:t>
            </a:r>
            <a:endParaRPr lang="en-US" altLang="zh-TW" dirty="0"/>
          </a:p>
        </p:txBody>
      </p:sp>
    </p:spTree>
    <p:extLst>
      <p:ext uri="{BB962C8B-B14F-4D97-AF65-F5344CB8AC3E}">
        <p14:creationId xmlns:p14="http://schemas.microsoft.com/office/powerpoint/2010/main" val="807681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２．０　Ｐ７２</a:t>
            </a:r>
            <a:endParaRPr lang="en-US" altLang="zh-TW" dirty="0"/>
          </a:p>
        </p:txBody>
      </p:sp>
    </p:spTree>
    <p:extLst>
      <p:ext uri="{BB962C8B-B14F-4D97-AF65-F5344CB8AC3E}">
        <p14:creationId xmlns:p14="http://schemas.microsoft.com/office/powerpoint/2010/main" val="29177195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２．０　Ｐ７２</a:t>
            </a:r>
            <a:endParaRPr lang="en-US" altLang="zh-TW" dirty="0"/>
          </a:p>
        </p:txBody>
      </p:sp>
    </p:spTree>
    <p:extLst>
      <p:ext uri="{BB962C8B-B14F-4D97-AF65-F5344CB8AC3E}">
        <p14:creationId xmlns:p14="http://schemas.microsoft.com/office/powerpoint/2010/main" val="1241560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492035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Ｐ９０</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676677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Ｐ９０</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4663957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Ｐ９０</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466395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Ｐ９１</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316038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Ｐ９１</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1630425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Ｐ９３</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6811084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Ｐ９３</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38850086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Ｐ９５</a:t>
            </a:r>
            <a:endParaRPr lang="en-US" altLang="zh-TW" dirty="0"/>
          </a:p>
        </p:txBody>
      </p:sp>
    </p:spTree>
    <p:extLst>
      <p:ext uri="{BB962C8B-B14F-4D97-AF65-F5344CB8AC3E}">
        <p14:creationId xmlns:p14="http://schemas.microsoft.com/office/powerpoint/2010/main" val="17847501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Ｐ９６</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9407932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Ｐ９７</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84927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a:t>http://moneywise.fsc.gov.tw/MainFlash/FW02/</a:t>
            </a:r>
            <a:endParaRPr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4</a:t>
            </a:fld>
            <a:endParaRPr kumimoji="1" lang="zh-TW" altLang="en-US"/>
          </a:p>
        </p:txBody>
      </p:sp>
    </p:spTree>
    <p:extLst>
      <p:ext uri="{BB962C8B-B14F-4D97-AF65-F5344CB8AC3E}">
        <p14:creationId xmlns:p14="http://schemas.microsoft.com/office/powerpoint/2010/main" val="30785952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Ｐ９８</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9822143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Ｐ９５</a:t>
            </a:r>
            <a:endParaRPr lang="en-US" altLang="zh-TW" dirty="0"/>
          </a:p>
        </p:txBody>
      </p:sp>
    </p:spTree>
    <p:extLst>
      <p:ext uri="{BB962C8B-B14F-4D97-AF65-F5344CB8AC3E}">
        <p14:creationId xmlns:p14="http://schemas.microsoft.com/office/powerpoint/2010/main" val="17847501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a:t>
            </a:r>
            <a:r>
              <a:rPr lang="en-US" altLang="zh-TW" dirty="0" err="1"/>
              <a:t>FinTech</a:t>
            </a:r>
            <a:r>
              <a:rPr lang="zh-TW" altLang="en-US" dirty="0"/>
              <a:t>　Ｐ</a:t>
            </a:r>
            <a:r>
              <a:rPr lang="en-US" altLang="zh-TW" dirty="0"/>
              <a:t>195</a:t>
            </a:r>
          </a:p>
        </p:txBody>
      </p:sp>
    </p:spTree>
    <p:extLst>
      <p:ext uri="{BB962C8B-B14F-4D97-AF65-F5344CB8AC3E}">
        <p14:creationId xmlns:p14="http://schemas.microsoft.com/office/powerpoint/2010/main" val="1958709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a:t>http://moneywise.fsc.gov.tw/MainFlash/FW02/</a:t>
            </a:r>
            <a:endParaRPr lang="zh-TW" altLang="en-US" dirty="0"/>
          </a:p>
          <a:p>
            <a:endParaRPr dirty="0"/>
          </a:p>
        </p:txBody>
      </p:sp>
    </p:spTree>
    <p:extLst>
      <p:ext uri="{BB962C8B-B14F-4D97-AF65-F5344CB8AC3E}">
        <p14:creationId xmlns:p14="http://schemas.microsoft.com/office/powerpoint/2010/main" val="329525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資料來源：完全圖解７天讀懂互聯網金融　Ｐ７０</a:t>
            </a:r>
          </a:p>
        </p:txBody>
      </p:sp>
    </p:spTree>
    <p:extLst>
      <p:ext uri="{BB962C8B-B14F-4D97-AF65-F5344CB8AC3E}">
        <p14:creationId xmlns:p14="http://schemas.microsoft.com/office/powerpoint/2010/main" val="1645844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資料來源：完全圖解７天讀懂互聯網金融　Ｐ７０</a:t>
            </a:r>
            <a:endParaRPr lang="en-US" altLang="zh-TW" dirty="0"/>
          </a:p>
          <a:p>
            <a:r>
              <a:rPr lang="en-US" altLang="zh-TW" dirty="0"/>
              <a:t>https://zh.wikipedia.org/wiki/%E7%BD%91%E7%BB%9C%E5%80%9F%E8%B4%B7</a:t>
            </a:r>
          </a:p>
          <a:p>
            <a:pPr rtl="0"/>
            <a:r>
              <a:rPr lang="zh-TW" altLang="zh-TW" sz="1200" kern="1200" dirty="0">
                <a:solidFill>
                  <a:schemeClr val="tx1"/>
                </a:solidFill>
                <a:effectLst/>
                <a:latin typeface="+mn-lt"/>
                <a:ea typeface="+mn-ea"/>
                <a:cs typeface="+mn-cs"/>
              </a:rPr>
              <a:t>2016年2月</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台灣人自己的互利金融平台</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 </a:t>
            </a:r>
            <a:r>
              <a:rPr lang="zh-TW" altLang="zh-TW" sz="1200" kern="1200" dirty="0">
                <a:solidFill>
                  <a:schemeClr val="tx1"/>
                </a:solidFill>
                <a:effectLst/>
                <a:latin typeface="+mn-lt"/>
                <a:ea typeface="+mn-ea"/>
                <a:cs typeface="+mn-cs"/>
                <a:hlinkClick r:id="rId3" tooltip="LnB信用市集（頁面不存在）"/>
              </a:rPr>
              <a:t>LnB信用市集</a:t>
            </a:r>
            <a:r>
              <a:rPr lang="zh-TW" altLang="zh-TW" sz="1200" kern="1200" baseline="30000" dirty="0">
                <a:solidFill>
                  <a:schemeClr val="tx1"/>
                </a:solidFill>
                <a:effectLst/>
                <a:latin typeface="+mn-lt"/>
                <a:ea typeface="+mn-ea"/>
                <a:cs typeface="+mn-cs"/>
                <a:hlinkClick r:id="rId4"/>
              </a:rPr>
              <a:t>[7]</a:t>
            </a:r>
            <a:r>
              <a:rPr lang="zh-TW" altLang="zh-TW" sz="1200" kern="1200" baseline="30000" dirty="0">
                <a:solidFill>
                  <a:schemeClr val="tx1"/>
                </a:solidFill>
                <a:effectLst/>
                <a:latin typeface="+mn-lt"/>
                <a:ea typeface="+mn-ea"/>
                <a:cs typeface="+mn-cs"/>
                <a:hlinkClick r:id="rId5"/>
              </a:rPr>
              <a:t>[8]</a:t>
            </a:r>
            <a:r>
              <a:rPr lang="zh-TW" altLang="zh-TW" sz="1200" kern="1200" dirty="0">
                <a:solidFill>
                  <a:schemeClr val="tx1"/>
                </a:solidFill>
                <a:effectLst/>
                <a:latin typeface="+mn-lt"/>
                <a:ea typeface="+mn-ea"/>
                <a:cs typeface="+mn-cs"/>
              </a:rPr>
              <a:t>上線。</a:t>
            </a:r>
          </a:p>
          <a:p>
            <a:pPr rtl="0"/>
            <a:r>
              <a:rPr lang="zh-TW" altLang="zh-TW" sz="1200" kern="1200" dirty="0">
                <a:solidFill>
                  <a:schemeClr val="tx1"/>
                </a:solidFill>
                <a:effectLst/>
                <a:latin typeface="+mn-lt"/>
                <a:ea typeface="+mn-ea"/>
                <a:cs typeface="+mn-cs"/>
              </a:rPr>
              <a:t>2016年3月</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台灣第一家p2p</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鄉民貸成立。</a:t>
            </a:r>
          </a:p>
        </p:txBody>
      </p:sp>
    </p:spTree>
    <p:extLst>
      <p:ext uri="{BB962C8B-B14F-4D97-AF65-F5344CB8AC3E}">
        <p14:creationId xmlns:p14="http://schemas.microsoft.com/office/powerpoint/2010/main" val="375644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圖解 </a:t>
            </a:r>
            <a:r>
              <a:rPr lang="en-US" altLang="zh-TW" sz="1200" b="0" i="0" kern="1200" dirty="0" err="1" smtClean="0">
                <a:solidFill>
                  <a:schemeClr val="tx1"/>
                </a:solidFill>
                <a:effectLst/>
                <a:latin typeface="+mn-lt"/>
                <a:ea typeface="+mn-ea"/>
                <a:cs typeface="+mn-cs"/>
              </a:rPr>
              <a:t>P72</a:t>
            </a:r>
            <a:endParaRPr lang="zh-TW" altLang="en-US" dirty="0"/>
          </a:p>
        </p:txBody>
      </p:sp>
    </p:spTree>
    <p:extLst>
      <p:ext uri="{BB962C8B-B14F-4D97-AF65-F5344CB8AC3E}">
        <p14:creationId xmlns:p14="http://schemas.microsoft.com/office/powerpoint/2010/main" val="1722274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資料來源：完全圖解７天讀懂互聯網金融　Ｐ７４</a:t>
            </a:r>
            <a:endParaRPr lang="en-US" altLang="zh-TW" dirty="0"/>
          </a:p>
        </p:txBody>
      </p:sp>
    </p:spTree>
    <p:extLst>
      <p:ext uri="{BB962C8B-B14F-4D97-AF65-F5344CB8AC3E}">
        <p14:creationId xmlns:p14="http://schemas.microsoft.com/office/powerpoint/2010/main" val="189756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480489" cy="379690"/>
          </a:xfrm>
          <a:prstGeom prst="rect">
            <a:avLst/>
          </a:prstGeom>
        </p:spPr>
        <p:txBody>
          <a:bodyPr/>
          <a:lstStyle>
            <a:lvl1pPr>
              <a:defRPr>
                <a:solidFill>
                  <a:schemeClr val="bg1"/>
                </a:solidFill>
              </a:defRPr>
            </a:lvl1pPr>
          </a:lstStyle>
          <a:p>
            <a:r>
              <a:rPr lang="en-US" altLang="zh-TW"/>
              <a:t>《105-1</a:t>
            </a:r>
            <a:r>
              <a:rPr lang="zh-TW" altLang="en-US"/>
              <a:t>網路經濟與數位金融</a:t>
            </a:r>
            <a:r>
              <a:rPr lang="en-US" altLang="zh-TW"/>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diagramData" Target="../diagrams/data15.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17" Type="http://schemas.microsoft.com/office/2007/relationships/diagramDrawing" Target="../diagrams/drawing15.xml"/><Relationship Id="rId2" Type="http://schemas.openxmlformats.org/officeDocument/2006/relationships/notesSlide" Target="../notesSlides/notesSlide10.xml"/><Relationship Id="rId16" Type="http://schemas.openxmlformats.org/officeDocument/2006/relationships/diagramColors" Target="../diagrams/colors15.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diagramQuickStyle" Target="../diagrams/quickStyle15.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diagramLayout" Target="../diagrams/layout1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6.xml"/><Relationship Id="rId11" Type="http://schemas.openxmlformats.org/officeDocument/2006/relationships/image" Target="../media/image15.png"/><Relationship Id="rId5" Type="http://schemas.openxmlformats.org/officeDocument/2006/relationships/diagramQuickStyle" Target="../diagrams/quickStyle26.xml"/><Relationship Id="rId10" Type="http://schemas.openxmlformats.org/officeDocument/2006/relationships/image" Target="../media/image14.png"/><Relationship Id="rId4" Type="http://schemas.openxmlformats.org/officeDocument/2006/relationships/diagramLayout" Target="../diagrams/layout26.xml"/><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 Id="rId9"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31.xml"/><Relationship Id="rId13" Type="http://schemas.openxmlformats.org/officeDocument/2006/relationships/image" Target="../media/image16.png"/><Relationship Id="rId18" Type="http://schemas.microsoft.com/office/2007/relationships/diagramDrawing" Target="../diagrams/drawing32.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17" Type="http://schemas.openxmlformats.org/officeDocument/2006/relationships/diagramColors" Target="../diagrams/colors32.xml"/><Relationship Id="rId2" Type="http://schemas.openxmlformats.org/officeDocument/2006/relationships/notesSlide" Target="../notesSlides/notesSlide24.xml"/><Relationship Id="rId16" Type="http://schemas.openxmlformats.org/officeDocument/2006/relationships/diagramQuickStyle" Target="../diagrams/quickStyle32.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5" Type="http://schemas.openxmlformats.org/officeDocument/2006/relationships/diagramLayout" Target="../diagrams/layout32.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 Id="rId14" Type="http://schemas.openxmlformats.org/officeDocument/2006/relationships/diagramData" Target="../diagrams/data32.xml"/></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35.xml"/><Relationship Id="rId13" Type="http://schemas.openxmlformats.org/officeDocument/2006/relationships/diagramData" Target="../diagrams/data36.xml"/><Relationship Id="rId18" Type="http://schemas.openxmlformats.org/officeDocument/2006/relationships/image" Target="../media/image17.png"/><Relationship Id="rId3" Type="http://schemas.openxmlformats.org/officeDocument/2006/relationships/diagramData" Target="../diagrams/data34.xml"/><Relationship Id="rId7" Type="http://schemas.microsoft.com/office/2007/relationships/diagramDrawing" Target="../diagrams/drawing34.xml"/><Relationship Id="rId12" Type="http://schemas.microsoft.com/office/2007/relationships/diagramDrawing" Target="../diagrams/drawing35.xml"/><Relationship Id="rId17" Type="http://schemas.microsoft.com/office/2007/relationships/diagramDrawing" Target="../diagrams/drawing36.xml"/><Relationship Id="rId2" Type="http://schemas.openxmlformats.org/officeDocument/2006/relationships/notesSlide" Target="../notesSlides/notesSlide26.xml"/><Relationship Id="rId16" Type="http://schemas.openxmlformats.org/officeDocument/2006/relationships/diagramColors" Target="../diagrams/colors36.xml"/><Relationship Id="rId1" Type="http://schemas.openxmlformats.org/officeDocument/2006/relationships/slideLayout" Target="../slideLayouts/slideLayout2.xml"/><Relationship Id="rId6" Type="http://schemas.openxmlformats.org/officeDocument/2006/relationships/diagramColors" Target="../diagrams/colors34.xml"/><Relationship Id="rId11" Type="http://schemas.openxmlformats.org/officeDocument/2006/relationships/diagramColors" Target="../diagrams/colors35.xml"/><Relationship Id="rId5" Type="http://schemas.openxmlformats.org/officeDocument/2006/relationships/diagramQuickStyle" Target="../diagrams/quickStyle34.xml"/><Relationship Id="rId15" Type="http://schemas.openxmlformats.org/officeDocument/2006/relationships/diagramQuickStyle" Target="../diagrams/quickStyle36.xml"/><Relationship Id="rId10" Type="http://schemas.openxmlformats.org/officeDocument/2006/relationships/diagramQuickStyle" Target="../diagrams/quickStyle35.xml"/><Relationship Id="rId4" Type="http://schemas.openxmlformats.org/officeDocument/2006/relationships/diagramLayout" Target="../diagrams/layout34.xml"/><Relationship Id="rId9" Type="http://schemas.openxmlformats.org/officeDocument/2006/relationships/diagramLayout" Target="../diagrams/layout35.xml"/><Relationship Id="rId14" Type="http://schemas.openxmlformats.org/officeDocument/2006/relationships/diagramLayout" Target="../diagrams/layout36.xml"/></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2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 Id="rId9" Type="http://schemas.openxmlformats.org/officeDocument/2006/relationships/image" Target="../media/image20.png"/></Relationships>
</file>

<file path=ppt/slides/_rels/slide2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video" Target="https://www.youtube.com/embed/hGKF6YvxNaM" TargetMode="Externa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42.xml.rels><?xml version="1.0" encoding="UTF-8" standalone="yes"?>
<Relationships xmlns="http://schemas.openxmlformats.org/package/2006/relationships"><Relationship Id="rId8" Type="http://schemas.openxmlformats.org/officeDocument/2006/relationships/diagramData" Target="../diagrams/data53.xml"/><Relationship Id="rId3" Type="http://schemas.openxmlformats.org/officeDocument/2006/relationships/diagramData" Target="../diagrams/data52.xml"/><Relationship Id="rId7" Type="http://schemas.microsoft.com/office/2007/relationships/diagramDrawing" Target="../diagrams/drawing52.xml"/><Relationship Id="rId12" Type="http://schemas.microsoft.com/office/2007/relationships/diagramDrawing" Target="../diagrams/drawing53.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52.xml"/><Relationship Id="rId11" Type="http://schemas.openxmlformats.org/officeDocument/2006/relationships/diagramColors" Target="../diagrams/colors53.xml"/><Relationship Id="rId5" Type="http://schemas.openxmlformats.org/officeDocument/2006/relationships/diagramQuickStyle" Target="../diagrams/quickStyle52.xml"/><Relationship Id="rId10" Type="http://schemas.openxmlformats.org/officeDocument/2006/relationships/diagramQuickStyle" Target="../diagrams/quickStyle53.xml"/><Relationship Id="rId4" Type="http://schemas.openxmlformats.org/officeDocument/2006/relationships/diagramLayout" Target="../diagrams/layout52.xml"/><Relationship Id="rId9" Type="http://schemas.openxmlformats.org/officeDocument/2006/relationships/diagramLayout" Target="../diagrams/layout53.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18" Type="http://schemas.openxmlformats.org/officeDocument/2006/relationships/diagramData" Target="../diagrams/data8.xml"/><Relationship Id="rId3" Type="http://schemas.openxmlformats.org/officeDocument/2006/relationships/diagramData" Target="../diagrams/data5.xml"/><Relationship Id="rId21" Type="http://schemas.openxmlformats.org/officeDocument/2006/relationships/diagramColors" Target="../diagrams/colors8.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notesSlide" Target="../notesSlides/notesSlide7.xml"/><Relationship Id="rId16" Type="http://schemas.openxmlformats.org/officeDocument/2006/relationships/diagramColors" Target="../diagrams/colors7.xml"/><Relationship Id="rId20" Type="http://schemas.openxmlformats.org/officeDocument/2006/relationships/diagramQuickStyle" Target="../diagrams/quickStyle8.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19" Type="http://schemas.openxmlformats.org/officeDocument/2006/relationships/diagramLayout" Target="../diagrams/layout8.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 Id="rId22" Type="http://schemas.microsoft.com/office/2007/relationships/diagramDrawing" Target="../diagrams/drawing8.xml"/></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image" Target="../media/image8.jpeg"/><Relationship Id="rId5" Type="http://schemas.openxmlformats.org/officeDocument/2006/relationships/diagramQuickStyle" Target="../diagrams/quickStyle9.xml"/><Relationship Id="rId10" Type="http://schemas.openxmlformats.org/officeDocument/2006/relationships/image" Target="../media/image7.png"/><Relationship Id="rId4" Type="http://schemas.openxmlformats.org/officeDocument/2006/relationships/diagramLayout" Target="../diagrams/layout9.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diagramData" Target="../diagrams/data12.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17" Type="http://schemas.microsoft.com/office/2007/relationships/diagramDrawing" Target="../diagrams/drawing12.xml"/><Relationship Id="rId2" Type="http://schemas.openxmlformats.org/officeDocument/2006/relationships/notesSlide" Target="../notesSlides/notesSlide9.xml"/><Relationship Id="rId16" Type="http://schemas.openxmlformats.org/officeDocument/2006/relationships/diagramColors" Target="../diagrams/colors12.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5" Type="http://schemas.openxmlformats.org/officeDocument/2006/relationships/diagramQuickStyle" Target="../diagrams/quickStyle12.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diagramLayout" Target="../diagrams/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頁尾版面配置區 2"/>
          <p:cNvSpPr>
            <a:spLocks noGrp="1"/>
          </p:cNvSpPr>
          <p:nvPr>
            <p:ph type="ftr" sz="quarter" idx="11"/>
          </p:nvPr>
        </p:nvSpPr>
        <p:spPr>
          <a:xfrm>
            <a:off x="4495800" y="5785658"/>
            <a:ext cx="4114800" cy="935817"/>
          </a:xfrm>
          <a:prstGeom prst="rect">
            <a:avLst/>
          </a:prstGeom>
        </p:spPr>
        <p:txBody>
          <a:bodyPr/>
          <a:lstStyle/>
          <a:p>
            <a:pPr algn="ctr"/>
            <a:r>
              <a:rPr lang="en-US" altLang="zh-TW" dirty="0" smtClean="0"/>
              <a:t>《2017</a:t>
            </a:r>
            <a:r>
              <a:rPr lang="zh-TW" altLang="en-US" dirty="0" smtClean="0"/>
              <a:t>數位</a:t>
            </a:r>
            <a:r>
              <a:rPr lang="zh-TW" altLang="en-US" dirty="0"/>
              <a:t>金融</a:t>
            </a:r>
            <a:r>
              <a:rPr lang="en-US" altLang="zh-TW" dirty="0"/>
              <a:t>》                                                                                                                                             NCTU.IIM.IEBI Lab</a:t>
            </a:r>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xfrm>
            <a:off x="1232187" y="1634645"/>
            <a:ext cx="9515600" cy="1363200"/>
          </a:xfrm>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en-US" altLang="zh-TW" dirty="0">
                <a:latin typeface="+mn-ea"/>
                <a:ea typeface="+mn-ea"/>
                <a:cs typeface="+mj-cs"/>
                <a:sym typeface="Helvetica"/>
              </a:rPr>
              <a:t>P2P</a:t>
            </a:r>
            <a:r>
              <a:rPr lang="zh-TW" altLang="en-US" dirty="0">
                <a:latin typeface="+mn-ea"/>
                <a:ea typeface="+mn-ea"/>
                <a:cs typeface="+mj-cs"/>
                <a:sym typeface="Helvetica"/>
              </a:rPr>
              <a:t>借貸</a:t>
            </a:r>
            <a:endParaRPr dirty="0">
              <a:latin typeface="+mn-ea"/>
              <a:ea typeface="+mn-ea"/>
              <a:cs typeface="+mj-cs"/>
              <a:sym typeface="Helvetica"/>
            </a:endParaRPr>
          </a:p>
        </p:txBody>
      </p:sp>
      <p:sp>
        <p:nvSpPr>
          <p:cNvPr id="2" name="子標題 1"/>
          <p:cNvSpPr>
            <a:spLocks noGrp="1"/>
          </p:cNvSpPr>
          <p:nvPr>
            <p:ph type="subTitle" idx="1"/>
          </p:nvPr>
        </p:nvSpPr>
        <p:spPr>
          <a:xfrm>
            <a:off x="2712473" y="2855172"/>
            <a:ext cx="6494000" cy="1056800"/>
          </a:xfrm>
        </p:spPr>
        <p:txBody>
          <a:bodyPr>
            <a:normAutofit fontScale="40000" lnSpcReduction="20000"/>
          </a:bodyPr>
          <a:lstStyle/>
          <a:p>
            <a:r>
              <a:rPr kumimoji="1" lang="en-US" altLang="zh-TW" sz="11100" b="1" dirty="0">
                <a:solidFill>
                  <a:schemeClr val="accent2"/>
                </a:solidFill>
                <a:latin typeface="+mn-ea"/>
              </a:rPr>
              <a:t>Peer to Peer </a:t>
            </a:r>
            <a:r>
              <a:rPr kumimoji="1" lang="en-US" altLang="zh-TW" sz="11100" b="1" dirty="0" smtClean="0">
                <a:solidFill>
                  <a:schemeClr val="accent2"/>
                </a:solidFill>
                <a:latin typeface="+mn-ea"/>
              </a:rPr>
              <a:t>Lending</a:t>
            </a:r>
          </a:p>
          <a:p>
            <a:endParaRPr kumimoji="1" lang="en-US" altLang="zh-TW" sz="4000" b="1" dirty="0" smtClean="0">
              <a:solidFill>
                <a:schemeClr val="accent2"/>
              </a:solidFill>
              <a:latin typeface="+mn-ea"/>
            </a:endParaRPr>
          </a:p>
        </p:txBody>
      </p:sp>
      <p:sp>
        <p:nvSpPr>
          <p:cNvPr id="7" name="子標題 1"/>
          <p:cNvSpPr txBox="1">
            <a:spLocks/>
          </p:cNvSpPr>
          <p:nvPr/>
        </p:nvSpPr>
        <p:spPr>
          <a:xfrm>
            <a:off x="2087880" y="3902024"/>
            <a:ext cx="8534399" cy="1056800"/>
          </a:xfrm>
          <a:prstGeom prst="rect">
            <a:avLst/>
          </a:prstGeom>
        </p:spPr>
        <p:txBody>
          <a:bodyPr vert="horz" lIns="91425" tIns="91425" rIns="91425" bIns="91425" rtlCol="0" anchor="t" anchorCtr="0">
            <a:noAutofit/>
          </a:bodyPr>
          <a:lstStyle>
            <a:lvl1pPr marL="228600" lvl="0"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1pPr>
            <a:lvl2pPr marL="685800" lvl="1"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2pPr>
            <a:lvl3pPr marL="1143000" lvl="2"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3pPr>
            <a:lvl4pPr marL="1600200" lvl="3"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4pPr>
            <a:lvl5pPr marL="2057400" lvl="4"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5pPr>
            <a:lvl6pPr marL="2514600" lvl="5"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ct val="100000"/>
              <a:buFont typeface="Arial" panose="020B0604020202020204" pitchFamily="34" charset="0"/>
              <a:buNone/>
              <a:defRPr sz="3200" kern="1200">
                <a:solidFill>
                  <a:schemeClr val="tx1"/>
                </a:solidFill>
                <a:latin typeface="+mn-lt"/>
                <a:ea typeface="+mn-ea"/>
                <a:cs typeface="+mn-cs"/>
              </a:defRPr>
            </a:lvl9pPr>
          </a:lstStyle>
          <a:p>
            <a:r>
              <a:rPr kumimoji="1" lang="zh-TW" altLang="en-US" b="1" dirty="0" smtClean="0">
                <a:solidFill>
                  <a:schemeClr val="accent2"/>
                </a:solidFill>
                <a:latin typeface="+mn-ea"/>
              </a:rPr>
              <a:t>李永銘 博士</a:t>
            </a:r>
            <a:endParaRPr kumimoji="1" lang="en-US" altLang="zh-TW" b="1" dirty="0" smtClean="0">
              <a:solidFill>
                <a:schemeClr val="accent2"/>
              </a:solidFill>
              <a:latin typeface="+mn-ea"/>
            </a:endParaRPr>
          </a:p>
          <a:p>
            <a:r>
              <a:rPr kumimoji="1" lang="zh-TW" altLang="en-US" b="1" dirty="0" smtClean="0">
                <a:solidFill>
                  <a:schemeClr val="accent2"/>
                </a:solidFill>
                <a:latin typeface="+mn-ea"/>
              </a:rPr>
              <a:t>國立交通大學資訊管理與財務金融系教授</a:t>
            </a:r>
            <a:endParaRPr kumimoji="1" lang="en-US" altLang="zh-TW" b="1" dirty="0" smtClean="0">
              <a:solidFill>
                <a:schemeClr val="accent2"/>
              </a:solidFill>
              <a:latin typeface="+mn-ea"/>
            </a:endParaRPr>
          </a:p>
        </p:txBody>
      </p:sp>
    </p:spTree>
    <p:extLst>
      <p:ext uri="{BB962C8B-B14F-4D97-AF65-F5344CB8AC3E}">
        <p14:creationId xmlns:p14="http://schemas.microsoft.com/office/powerpoint/2010/main" val="10628277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a:t>借款人借款</a:t>
            </a:r>
            <a:r>
              <a:rPr lang="zh-TW" altLang="en-US" dirty="0" smtClean="0"/>
              <a:t>步驟</a:t>
            </a:r>
            <a:endParaRPr kumimoji="1" lang="zh-TW" altLang="en-US" sz="3000"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10</a:t>
            </a:fld>
            <a:endParaRPr lang="en-US" altLang="zh-TW"/>
          </a:p>
        </p:txBody>
      </p:sp>
      <p:graphicFrame>
        <p:nvGraphicFramePr>
          <p:cNvPr id="7" name="資料庫圖表 6"/>
          <p:cNvGraphicFramePr/>
          <p:nvPr>
            <p:extLst>
              <p:ext uri="{D42A27DB-BD31-4B8C-83A1-F6EECF244321}">
                <p14:modId xmlns:p14="http://schemas.microsoft.com/office/powerpoint/2010/main" val="1546674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7"/>
          <p:cNvGraphicFramePr/>
          <p:nvPr>
            <p:extLst>
              <p:ext uri="{D42A27DB-BD31-4B8C-83A1-F6EECF244321}">
                <p14:modId xmlns:p14="http://schemas.microsoft.com/office/powerpoint/2010/main" val="4135174800"/>
              </p:ext>
            </p:extLst>
          </p:nvPr>
        </p:nvGraphicFramePr>
        <p:xfrm>
          <a:off x="1053226" y="1635567"/>
          <a:ext cx="3352519" cy="43603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資料庫圖表 8"/>
          <p:cNvGraphicFramePr/>
          <p:nvPr>
            <p:extLst>
              <p:ext uri="{D42A27DB-BD31-4B8C-83A1-F6EECF244321}">
                <p14:modId xmlns:p14="http://schemas.microsoft.com/office/powerpoint/2010/main" val="86267826"/>
              </p:ext>
            </p:extLst>
          </p:nvPr>
        </p:nvGraphicFramePr>
        <p:xfrm>
          <a:off x="5205659" y="1635567"/>
          <a:ext cx="6094659" cy="422856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31139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smtClean="0"/>
              <a:t>利率方式一：由雙方協商確定</a:t>
            </a:r>
            <a:endParaRPr kumimoji="1" lang="zh-TW" altLang="en-US" sz="3000"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11</a:t>
            </a:fld>
            <a:endParaRPr lang="en-US" altLang="zh-TW"/>
          </a:p>
        </p:txBody>
      </p:sp>
      <p:graphicFrame>
        <p:nvGraphicFramePr>
          <p:cNvPr id="7" name="資料庫圖表 6"/>
          <p:cNvGraphicFramePr/>
          <p:nvPr>
            <p:extLst>
              <p:ext uri="{D42A27DB-BD31-4B8C-83A1-F6EECF244321}">
                <p14:modId xmlns:p14="http://schemas.microsoft.com/office/powerpoint/2010/main" val="1546674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字方塊 4"/>
          <p:cNvSpPr txBox="1"/>
          <p:nvPr/>
        </p:nvSpPr>
        <p:spPr>
          <a:xfrm>
            <a:off x="3379304" y="1803988"/>
            <a:ext cx="2017644" cy="830997"/>
          </a:xfrm>
          <a:prstGeom prst="rect">
            <a:avLst/>
          </a:prstGeom>
          <a:solidFill>
            <a:schemeClr val="accent1">
              <a:lumMod val="75000"/>
            </a:schemeClr>
          </a:solidFill>
        </p:spPr>
        <p:txBody>
          <a:bodyPr wrap="square" rtlCol="0">
            <a:spAutoFit/>
          </a:bodyPr>
          <a:lstStyle/>
          <a:p>
            <a:r>
              <a:rPr lang="zh-TW" altLang="en-US" sz="2400" dirty="0" smtClean="0">
                <a:solidFill>
                  <a:schemeClr val="bg1"/>
                </a:solidFill>
              </a:rPr>
              <a:t>借款人提出希望的借款利率</a:t>
            </a:r>
            <a:endParaRPr lang="zh-TW" altLang="en-US" sz="2400" dirty="0">
              <a:solidFill>
                <a:schemeClr val="bg1"/>
              </a:solidFill>
            </a:endParaRPr>
          </a:p>
        </p:txBody>
      </p:sp>
      <p:cxnSp>
        <p:nvCxnSpPr>
          <p:cNvPr id="10" name="直線單箭頭接點 9"/>
          <p:cNvCxnSpPr>
            <a:stCxn id="5" idx="2"/>
          </p:cNvCxnSpPr>
          <p:nvPr/>
        </p:nvCxnSpPr>
        <p:spPr>
          <a:xfrm>
            <a:off x="4388126" y="2634985"/>
            <a:ext cx="0" cy="6996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文字方塊 10"/>
          <p:cNvSpPr txBox="1"/>
          <p:nvPr/>
        </p:nvSpPr>
        <p:spPr>
          <a:xfrm>
            <a:off x="3379304" y="3311692"/>
            <a:ext cx="2017644" cy="830997"/>
          </a:xfrm>
          <a:prstGeom prst="rect">
            <a:avLst/>
          </a:prstGeom>
          <a:solidFill>
            <a:schemeClr val="accent1">
              <a:lumMod val="75000"/>
            </a:schemeClr>
          </a:solidFill>
        </p:spPr>
        <p:txBody>
          <a:bodyPr wrap="square" rtlCol="0">
            <a:spAutoFit/>
          </a:bodyPr>
          <a:lstStyle/>
          <a:p>
            <a:r>
              <a:rPr lang="zh-TW" altLang="en-US" sz="2400" dirty="0" smtClean="0">
                <a:solidFill>
                  <a:schemeClr val="bg1"/>
                </a:solidFill>
              </a:rPr>
              <a:t>借款人提出希望的借款利率</a:t>
            </a:r>
            <a:endParaRPr lang="zh-TW" altLang="en-US" sz="2400" dirty="0">
              <a:solidFill>
                <a:schemeClr val="bg1"/>
              </a:solidFill>
            </a:endParaRPr>
          </a:p>
        </p:txBody>
      </p:sp>
      <p:cxnSp>
        <p:nvCxnSpPr>
          <p:cNvPr id="12" name="直線單箭頭接點 11"/>
          <p:cNvCxnSpPr>
            <a:stCxn id="11" idx="2"/>
          </p:cNvCxnSpPr>
          <p:nvPr/>
        </p:nvCxnSpPr>
        <p:spPr>
          <a:xfrm>
            <a:off x="4388126" y="4142689"/>
            <a:ext cx="0" cy="6996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3379304" y="4819396"/>
            <a:ext cx="2017644" cy="830997"/>
          </a:xfrm>
          <a:prstGeom prst="rect">
            <a:avLst/>
          </a:prstGeom>
          <a:solidFill>
            <a:schemeClr val="accent1">
              <a:lumMod val="75000"/>
            </a:schemeClr>
          </a:solidFill>
        </p:spPr>
        <p:txBody>
          <a:bodyPr wrap="square" rtlCol="0">
            <a:spAutoFit/>
          </a:bodyPr>
          <a:lstStyle/>
          <a:p>
            <a:r>
              <a:rPr lang="zh-TW" altLang="en-US" sz="2400" dirty="0" smtClean="0">
                <a:solidFill>
                  <a:schemeClr val="bg1"/>
                </a:solidFill>
              </a:rPr>
              <a:t>借款人提出希望的借款利率</a:t>
            </a:r>
            <a:endParaRPr lang="zh-TW" altLang="en-US" sz="2400" dirty="0">
              <a:solidFill>
                <a:schemeClr val="bg1"/>
              </a:solidFill>
            </a:endParaRPr>
          </a:p>
        </p:txBody>
      </p:sp>
      <p:sp>
        <p:nvSpPr>
          <p:cNvPr id="15" name="文字方塊 14"/>
          <p:cNvSpPr txBox="1"/>
          <p:nvPr/>
        </p:nvSpPr>
        <p:spPr>
          <a:xfrm>
            <a:off x="4388126" y="2789144"/>
            <a:ext cx="1569660" cy="369332"/>
          </a:xfrm>
          <a:prstGeom prst="rect">
            <a:avLst/>
          </a:prstGeom>
          <a:noFill/>
        </p:spPr>
        <p:txBody>
          <a:bodyPr wrap="none" rtlCol="0">
            <a:spAutoFit/>
          </a:bodyPr>
          <a:lstStyle/>
          <a:p>
            <a:r>
              <a:rPr lang="zh-TW" altLang="en-US" dirty="0" smtClean="0">
                <a:solidFill>
                  <a:srgbClr val="C00000"/>
                </a:solidFill>
              </a:rPr>
              <a:t>出借人不認可</a:t>
            </a:r>
            <a:endParaRPr lang="zh-TW" altLang="en-US" dirty="0">
              <a:solidFill>
                <a:srgbClr val="C00000"/>
              </a:solidFill>
            </a:endParaRPr>
          </a:p>
        </p:txBody>
      </p:sp>
      <p:sp>
        <p:nvSpPr>
          <p:cNvPr id="16" name="文字方塊 15"/>
          <p:cNvSpPr txBox="1"/>
          <p:nvPr/>
        </p:nvSpPr>
        <p:spPr>
          <a:xfrm>
            <a:off x="4388126" y="4297049"/>
            <a:ext cx="1569660" cy="369332"/>
          </a:xfrm>
          <a:prstGeom prst="rect">
            <a:avLst/>
          </a:prstGeom>
          <a:noFill/>
        </p:spPr>
        <p:txBody>
          <a:bodyPr wrap="none" rtlCol="0">
            <a:spAutoFit/>
          </a:bodyPr>
          <a:lstStyle/>
          <a:p>
            <a:r>
              <a:rPr lang="zh-TW" altLang="en-US" dirty="0" smtClean="0">
                <a:solidFill>
                  <a:srgbClr val="C00000"/>
                </a:solidFill>
              </a:rPr>
              <a:t>出借人不認可</a:t>
            </a:r>
            <a:endParaRPr lang="zh-TW" altLang="en-US" dirty="0">
              <a:solidFill>
                <a:srgbClr val="C00000"/>
              </a:solidFill>
            </a:endParaRPr>
          </a:p>
        </p:txBody>
      </p:sp>
      <p:cxnSp>
        <p:nvCxnSpPr>
          <p:cNvPr id="18" name="直線單箭頭接點 17"/>
          <p:cNvCxnSpPr>
            <a:stCxn id="5" idx="3"/>
          </p:cNvCxnSpPr>
          <p:nvPr/>
        </p:nvCxnSpPr>
        <p:spPr>
          <a:xfrm flipV="1">
            <a:off x="5396948" y="2219486"/>
            <a:ext cx="2007704" cy="1"/>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7414592" y="1975943"/>
            <a:ext cx="1411356" cy="461665"/>
          </a:xfrm>
          <a:prstGeom prst="rect">
            <a:avLst/>
          </a:prstGeom>
          <a:solidFill>
            <a:schemeClr val="accent3">
              <a:lumMod val="75000"/>
            </a:schemeClr>
          </a:solidFill>
        </p:spPr>
        <p:txBody>
          <a:bodyPr wrap="square" rtlCol="0">
            <a:spAutoFit/>
          </a:bodyPr>
          <a:lstStyle/>
          <a:p>
            <a:r>
              <a:rPr lang="zh-TW" altLang="en-US" sz="2400" dirty="0" smtClean="0">
                <a:solidFill>
                  <a:schemeClr val="bg1"/>
                </a:solidFill>
              </a:rPr>
              <a:t>完成交易</a:t>
            </a:r>
            <a:endParaRPr lang="en-US" altLang="zh-TW" sz="2400" dirty="0" smtClean="0">
              <a:solidFill>
                <a:schemeClr val="bg1"/>
              </a:solidFill>
            </a:endParaRPr>
          </a:p>
        </p:txBody>
      </p:sp>
      <p:sp>
        <p:nvSpPr>
          <p:cNvPr id="20" name="文字方塊 19"/>
          <p:cNvSpPr txBox="1"/>
          <p:nvPr/>
        </p:nvSpPr>
        <p:spPr>
          <a:xfrm>
            <a:off x="5814753" y="1803989"/>
            <a:ext cx="1338828" cy="369332"/>
          </a:xfrm>
          <a:prstGeom prst="rect">
            <a:avLst/>
          </a:prstGeom>
          <a:noFill/>
        </p:spPr>
        <p:txBody>
          <a:bodyPr wrap="none" rtlCol="0">
            <a:spAutoFit/>
          </a:bodyPr>
          <a:lstStyle/>
          <a:p>
            <a:r>
              <a:rPr lang="zh-TW" altLang="en-US" dirty="0" smtClean="0">
                <a:solidFill>
                  <a:schemeClr val="accent3">
                    <a:lumMod val="75000"/>
                  </a:schemeClr>
                </a:solidFill>
              </a:rPr>
              <a:t>出借人認可</a:t>
            </a:r>
            <a:endParaRPr lang="zh-TW" altLang="en-US" dirty="0">
              <a:solidFill>
                <a:schemeClr val="accent3">
                  <a:lumMod val="75000"/>
                </a:schemeClr>
              </a:solidFill>
            </a:endParaRPr>
          </a:p>
        </p:txBody>
      </p:sp>
      <p:cxnSp>
        <p:nvCxnSpPr>
          <p:cNvPr id="21" name="直線單箭頭接點 20"/>
          <p:cNvCxnSpPr/>
          <p:nvPr/>
        </p:nvCxnSpPr>
        <p:spPr>
          <a:xfrm flipV="1">
            <a:off x="5396948" y="3760645"/>
            <a:ext cx="2007704" cy="1"/>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7414592" y="3517102"/>
            <a:ext cx="1411356" cy="461665"/>
          </a:xfrm>
          <a:prstGeom prst="rect">
            <a:avLst/>
          </a:prstGeom>
          <a:solidFill>
            <a:schemeClr val="accent3">
              <a:lumMod val="75000"/>
            </a:schemeClr>
          </a:solidFill>
        </p:spPr>
        <p:txBody>
          <a:bodyPr wrap="square" rtlCol="0">
            <a:spAutoFit/>
          </a:bodyPr>
          <a:lstStyle/>
          <a:p>
            <a:r>
              <a:rPr lang="zh-TW" altLang="en-US" sz="2400" dirty="0" smtClean="0">
                <a:solidFill>
                  <a:schemeClr val="bg1"/>
                </a:solidFill>
              </a:rPr>
              <a:t>完成交易</a:t>
            </a:r>
            <a:endParaRPr lang="en-US" altLang="zh-TW" sz="2400" dirty="0" smtClean="0">
              <a:solidFill>
                <a:schemeClr val="bg1"/>
              </a:solidFill>
            </a:endParaRPr>
          </a:p>
        </p:txBody>
      </p:sp>
      <p:sp>
        <p:nvSpPr>
          <p:cNvPr id="23" name="文字方塊 22"/>
          <p:cNvSpPr txBox="1"/>
          <p:nvPr/>
        </p:nvSpPr>
        <p:spPr>
          <a:xfrm>
            <a:off x="5814753" y="3345148"/>
            <a:ext cx="1338828" cy="369332"/>
          </a:xfrm>
          <a:prstGeom prst="rect">
            <a:avLst/>
          </a:prstGeom>
          <a:noFill/>
        </p:spPr>
        <p:txBody>
          <a:bodyPr wrap="none" rtlCol="0">
            <a:spAutoFit/>
          </a:bodyPr>
          <a:lstStyle/>
          <a:p>
            <a:r>
              <a:rPr lang="zh-TW" altLang="en-US" dirty="0" smtClean="0">
                <a:solidFill>
                  <a:schemeClr val="accent3">
                    <a:lumMod val="75000"/>
                  </a:schemeClr>
                </a:solidFill>
              </a:rPr>
              <a:t>出借人認可</a:t>
            </a:r>
            <a:endParaRPr lang="zh-TW" altLang="en-US" dirty="0">
              <a:solidFill>
                <a:schemeClr val="accent3">
                  <a:lumMod val="75000"/>
                </a:schemeClr>
              </a:solidFill>
            </a:endParaRPr>
          </a:p>
        </p:txBody>
      </p:sp>
      <p:cxnSp>
        <p:nvCxnSpPr>
          <p:cNvPr id="24" name="直線單箭頭接點 23"/>
          <p:cNvCxnSpPr/>
          <p:nvPr/>
        </p:nvCxnSpPr>
        <p:spPr>
          <a:xfrm flipV="1">
            <a:off x="5396948" y="5214782"/>
            <a:ext cx="2007704" cy="1"/>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7414592" y="4971239"/>
            <a:ext cx="1411356" cy="461665"/>
          </a:xfrm>
          <a:prstGeom prst="rect">
            <a:avLst/>
          </a:prstGeom>
          <a:solidFill>
            <a:schemeClr val="accent3">
              <a:lumMod val="75000"/>
            </a:schemeClr>
          </a:solidFill>
        </p:spPr>
        <p:txBody>
          <a:bodyPr wrap="square" rtlCol="0">
            <a:spAutoFit/>
          </a:bodyPr>
          <a:lstStyle/>
          <a:p>
            <a:r>
              <a:rPr lang="zh-TW" altLang="en-US" sz="2400" dirty="0" smtClean="0">
                <a:solidFill>
                  <a:schemeClr val="bg1"/>
                </a:solidFill>
              </a:rPr>
              <a:t>完成交易</a:t>
            </a:r>
            <a:endParaRPr lang="en-US" altLang="zh-TW" sz="2400" dirty="0" smtClean="0">
              <a:solidFill>
                <a:schemeClr val="bg1"/>
              </a:solidFill>
            </a:endParaRPr>
          </a:p>
        </p:txBody>
      </p:sp>
      <p:sp>
        <p:nvSpPr>
          <p:cNvPr id="26" name="文字方塊 25"/>
          <p:cNvSpPr txBox="1"/>
          <p:nvPr/>
        </p:nvSpPr>
        <p:spPr>
          <a:xfrm>
            <a:off x="5814753" y="4799285"/>
            <a:ext cx="1338828" cy="369332"/>
          </a:xfrm>
          <a:prstGeom prst="rect">
            <a:avLst/>
          </a:prstGeom>
          <a:noFill/>
        </p:spPr>
        <p:txBody>
          <a:bodyPr wrap="none" rtlCol="0">
            <a:spAutoFit/>
          </a:bodyPr>
          <a:lstStyle/>
          <a:p>
            <a:r>
              <a:rPr lang="zh-TW" altLang="en-US" dirty="0" smtClean="0">
                <a:solidFill>
                  <a:schemeClr val="accent3">
                    <a:lumMod val="75000"/>
                  </a:schemeClr>
                </a:solidFill>
              </a:rPr>
              <a:t>出借人認可</a:t>
            </a:r>
            <a:endParaRPr lang="zh-TW" altLang="en-US" dirty="0">
              <a:solidFill>
                <a:schemeClr val="accent3">
                  <a:lumMod val="75000"/>
                </a:schemeClr>
              </a:solidFill>
            </a:endParaRPr>
          </a:p>
        </p:txBody>
      </p:sp>
      <p:sp>
        <p:nvSpPr>
          <p:cNvPr id="2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073934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smtClean="0"/>
              <a:t>利率方式二：借款人信用等級分級</a:t>
            </a:r>
            <a:endParaRPr kumimoji="1" lang="zh-TW" altLang="en-US" sz="3000"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12</a:t>
            </a:fld>
            <a:endParaRPr lang="en-US" altLang="zh-TW"/>
          </a:p>
        </p:txBody>
      </p:sp>
      <p:graphicFrame>
        <p:nvGraphicFramePr>
          <p:cNvPr id="7" name="資料庫圖表 6"/>
          <p:cNvGraphicFramePr/>
          <p:nvPr>
            <p:extLst>
              <p:ext uri="{D42A27DB-BD31-4B8C-83A1-F6EECF244321}">
                <p14:modId xmlns:p14="http://schemas.microsoft.com/office/powerpoint/2010/main" val="1546674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向上箭號 5"/>
          <p:cNvSpPr/>
          <p:nvPr/>
        </p:nvSpPr>
        <p:spPr>
          <a:xfrm>
            <a:off x="3260035" y="1911319"/>
            <a:ext cx="894522" cy="3975653"/>
          </a:xfrm>
          <a:prstGeom prst="upArrow">
            <a:avLst/>
          </a:prstGeom>
          <a:gradFill>
            <a:gsLst>
              <a:gs pos="100000">
                <a:schemeClr val="accent1">
                  <a:lumMod val="5000"/>
                  <a:lumOff val="95000"/>
                </a:schemeClr>
              </a:gs>
              <a:gs pos="0">
                <a:schemeClr val="accent1">
                  <a:lumMod val="75000"/>
                </a:schemeClr>
              </a:gs>
              <a:gs pos="0">
                <a:schemeClr val="accent1">
                  <a:lumMod val="45000"/>
                  <a:lumOff val="55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38100">
                <a:solidFill>
                  <a:schemeClr val="accent1">
                    <a:lumMod val="75000"/>
                  </a:schemeClr>
                </a:solidFill>
              </a:ln>
            </a:endParaRPr>
          </a:p>
        </p:txBody>
      </p:sp>
      <p:graphicFrame>
        <p:nvGraphicFramePr>
          <p:cNvPr id="14" name="表格 13"/>
          <p:cNvGraphicFramePr>
            <a:graphicFrameLocks noGrp="1"/>
          </p:cNvGraphicFramePr>
          <p:nvPr>
            <p:extLst>
              <p:ext uri="{D42A27DB-BD31-4B8C-83A1-F6EECF244321}">
                <p14:modId xmlns:p14="http://schemas.microsoft.com/office/powerpoint/2010/main" val="3749201957"/>
              </p:ext>
            </p:extLst>
          </p:nvPr>
        </p:nvGraphicFramePr>
        <p:xfrm>
          <a:off x="4298755" y="2468952"/>
          <a:ext cx="3503461" cy="3418020"/>
        </p:xfrm>
        <a:graphic>
          <a:graphicData uri="http://schemas.openxmlformats.org/drawingml/2006/table">
            <a:tbl>
              <a:tblPr firstRow="1" bandRow="1">
                <a:tableStyleId>{5C22544A-7EE6-4342-B048-85BDC9FD1C3A}</a:tableStyleId>
              </a:tblPr>
              <a:tblGrid>
                <a:gridCol w="3503461">
                  <a:extLst>
                    <a:ext uri="{9D8B030D-6E8A-4147-A177-3AD203B41FA5}">
                      <a16:colId xmlns:a16="http://schemas.microsoft.com/office/drawing/2014/main" xmlns="" val="20000"/>
                    </a:ext>
                  </a:extLst>
                </a:gridCol>
              </a:tblGrid>
              <a:tr h="683604">
                <a:tc>
                  <a:txBody>
                    <a:bodyPr/>
                    <a:lstStyle/>
                    <a:p>
                      <a:endParaRPr lang="zh-TW" altLang="en-US" dirty="0">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683604">
                <a:tc>
                  <a:txBody>
                    <a:bodyPr/>
                    <a:lstStyle/>
                    <a:p>
                      <a:endParaRPr lang="zh-TW" altLang="en-US" dirty="0">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1"/>
                  </a:ext>
                </a:extLst>
              </a:tr>
              <a:tr h="683604">
                <a:tc>
                  <a:txBody>
                    <a:bodyPr/>
                    <a:lstStyle/>
                    <a:p>
                      <a:endParaRPr lang="zh-TW" altLang="en-US">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2"/>
                  </a:ext>
                </a:extLst>
              </a:tr>
              <a:tr h="683604">
                <a:tc>
                  <a:txBody>
                    <a:bodyPr/>
                    <a:lstStyle/>
                    <a:p>
                      <a:endParaRPr lang="zh-TW" altLang="en-US">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3"/>
                  </a:ext>
                </a:extLst>
              </a:tr>
              <a:tr h="683604">
                <a:tc>
                  <a:txBody>
                    <a:bodyPr/>
                    <a:lstStyle/>
                    <a:p>
                      <a:endParaRPr lang="zh-TW" altLang="en-US" dirty="0">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4"/>
                  </a:ext>
                </a:extLst>
              </a:tr>
            </a:tbl>
          </a:graphicData>
        </a:graphic>
      </p:graphicFrame>
      <p:sp>
        <p:nvSpPr>
          <p:cNvPr id="17" name="文字方塊 16"/>
          <p:cNvSpPr txBox="1"/>
          <p:nvPr/>
        </p:nvSpPr>
        <p:spPr>
          <a:xfrm>
            <a:off x="4242892" y="2584174"/>
            <a:ext cx="3209533" cy="461665"/>
          </a:xfrm>
          <a:prstGeom prst="rect">
            <a:avLst/>
          </a:prstGeom>
          <a:noFill/>
        </p:spPr>
        <p:txBody>
          <a:bodyPr wrap="none" rtlCol="0">
            <a:spAutoFit/>
          </a:bodyPr>
          <a:lstStyle/>
          <a:p>
            <a:r>
              <a:rPr lang="zh-TW" altLang="en-US" sz="2400" dirty="0" smtClean="0"/>
              <a:t>    Ａ</a:t>
            </a:r>
            <a:r>
              <a:rPr lang="en-US" altLang="zh-TW" sz="2400" dirty="0" smtClean="0"/>
              <a:t>+</a:t>
            </a:r>
            <a:r>
              <a:rPr lang="zh-TW" altLang="en-US" sz="2400" dirty="0" smtClean="0"/>
              <a:t>級　年利率　</a:t>
            </a:r>
            <a:r>
              <a:rPr lang="en-US" altLang="zh-TW" sz="2400" dirty="0" smtClean="0"/>
              <a:t>6</a:t>
            </a:r>
            <a:r>
              <a:rPr lang="zh-TW" altLang="en-US" sz="2400" dirty="0" smtClean="0"/>
              <a:t>％</a:t>
            </a:r>
            <a:endParaRPr lang="zh-TW" altLang="en-US" sz="2400" dirty="0"/>
          </a:p>
        </p:txBody>
      </p:sp>
      <p:sp>
        <p:nvSpPr>
          <p:cNvPr id="27" name="文字方塊 26"/>
          <p:cNvSpPr txBox="1"/>
          <p:nvPr/>
        </p:nvSpPr>
        <p:spPr>
          <a:xfrm>
            <a:off x="4242892" y="3293166"/>
            <a:ext cx="3368230" cy="461665"/>
          </a:xfrm>
          <a:prstGeom prst="rect">
            <a:avLst/>
          </a:prstGeom>
          <a:noFill/>
        </p:spPr>
        <p:txBody>
          <a:bodyPr wrap="none" rtlCol="0">
            <a:spAutoFit/>
          </a:bodyPr>
          <a:lstStyle/>
          <a:p>
            <a:r>
              <a:rPr lang="zh-TW" altLang="en-US" sz="2400" dirty="0" smtClean="0"/>
              <a:t>    Ａ級　   年利率　</a:t>
            </a:r>
            <a:r>
              <a:rPr lang="en-US" altLang="zh-TW" sz="2400" dirty="0" smtClean="0"/>
              <a:t>12</a:t>
            </a:r>
            <a:r>
              <a:rPr lang="zh-TW" altLang="en-US" sz="2400" dirty="0" smtClean="0"/>
              <a:t>％</a:t>
            </a:r>
            <a:endParaRPr lang="zh-TW" altLang="en-US" sz="2400" dirty="0"/>
          </a:p>
        </p:txBody>
      </p:sp>
      <p:sp>
        <p:nvSpPr>
          <p:cNvPr id="28" name="文字方塊 27"/>
          <p:cNvSpPr txBox="1"/>
          <p:nvPr/>
        </p:nvSpPr>
        <p:spPr>
          <a:xfrm>
            <a:off x="4242892" y="3985286"/>
            <a:ext cx="3363421" cy="461665"/>
          </a:xfrm>
          <a:prstGeom prst="rect">
            <a:avLst/>
          </a:prstGeom>
          <a:noFill/>
        </p:spPr>
        <p:txBody>
          <a:bodyPr wrap="none" rtlCol="0">
            <a:spAutoFit/>
          </a:bodyPr>
          <a:lstStyle/>
          <a:p>
            <a:r>
              <a:rPr lang="zh-TW" altLang="en-US" sz="2400" dirty="0" smtClean="0"/>
              <a:t>     </a:t>
            </a:r>
            <a:r>
              <a:rPr lang="en-US" altLang="zh-TW" sz="2400" dirty="0" smtClean="0"/>
              <a:t>B</a:t>
            </a:r>
            <a:r>
              <a:rPr lang="zh-TW" altLang="en-US" sz="2400" dirty="0" smtClean="0"/>
              <a:t>級　    年利率     </a:t>
            </a:r>
            <a:r>
              <a:rPr lang="en-US" altLang="zh-TW" sz="2400" dirty="0" smtClean="0"/>
              <a:t>18</a:t>
            </a:r>
            <a:r>
              <a:rPr lang="zh-TW" altLang="en-US" sz="2400" dirty="0" smtClean="0"/>
              <a:t>％</a:t>
            </a:r>
            <a:endParaRPr lang="zh-TW" altLang="en-US" sz="2400" dirty="0"/>
          </a:p>
        </p:txBody>
      </p:sp>
      <p:sp>
        <p:nvSpPr>
          <p:cNvPr id="29" name="文字方塊 28"/>
          <p:cNvSpPr txBox="1"/>
          <p:nvPr/>
        </p:nvSpPr>
        <p:spPr>
          <a:xfrm>
            <a:off x="4242891" y="4677406"/>
            <a:ext cx="3433119" cy="461665"/>
          </a:xfrm>
          <a:prstGeom prst="rect">
            <a:avLst/>
          </a:prstGeom>
          <a:noFill/>
        </p:spPr>
        <p:txBody>
          <a:bodyPr wrap="none" rtlCol="0">
            <a:spAutoFit/>
          </a:bodyPr>
          <a:lstStyle/>
          <a:p>
            <a:r>
              <a:rPr lang="zh-TW" altLang="en-US" sz="2400" dirty="0" smtClean="0"/>
              <a:t>     </a:t>
            </a:r>
            <a:r>
              <a:rPr lang="en-US" altLang="zh-TW" sz="2400" dirty="0" smtClean="0"/>
              <a:t>C</a:t>
            </a:r>
            <a:r>
              <a:rPr lang="zh-TW" altLang="en-US" sz="2400" dirty="0" smtClean="0"/>
              <a:t>級　    年利率　</a:t>
            </a:r>
            <a:r>
              <a:rPr lang="en-US" altLang="zh-TW" sz="2400" dirty="0" smtClean="0"/>
              <a:t>24</a:t>
            </a:r>
            <a:r>
              <a:rPr lang="zh-TW" altLang="en-US" sz="2400" dirty="0" smtClean="0"/>
              <a:t>％</a:t>
            </a:r>
            <a:endParaRPr lang="zh-TW" altLang="en-US" sz="2400" dirty="0"/>
          </a:p>
        </p:txBody>
      </p:sp>
      <p:sp>
        <p:nvSpPr>
          <p:cNvPr id="30" name="文字方塊 29"/>
          <p:cNvSpPr txBox="1"/>
          <p:nvPr/>
        </p:nvSpPr>
        <p:spPr>
          <a:xfrm>
            <a:off x="4242890" y="5307653"/>
            <a:ext cx="3392275" cy="461665"/>
          </a:xfrm>
          <a:prstGeom prst="rect">
            <a:avLst/>
          </a:prstGeom>
          <a:noFill/>
        </p:spPr>
        <p:txBody>
          <a:bodyPr wrap="none" rtlCol="0">
            <a:spAutoFit/>
          </a:bodyPr>
          <a:lstStyle/>
          <a:p>
            <a:r>
              <a:rPr lang="zh-TW" altLang="en-US" sz="2400" dirty="0" smtClean="0"/>
              <a:t>     </a:t>
            </a:r>
            <a:r>
              <a:rPr lang="en-US" altLang="zh-TW" sz="2400" dirty="0" smtClean="0"/>
              <a:t>D</a:t>
            </a:r>
            <a:r>
              <a:rPr lang="zh-TW" altLang="en-US" sz="2400" dirty="0" smtClean="0"/>
              <a:t>級　    年利率　</a:t>
            </a:r>
            <a:r>
              <a:rPr lang="en-US" altLang="zh-TW" sz="2400" dirty="0" smtClean="0"/>
              <a:t>30</a:t>
            </a:r>
            <a:r>
              <a:rPr lang="zh-TW" altLang="en-US" sz="2400" dirty="0" smtClean="0"/>
              <a:t>％</a:t>
            </a:r>
            <a:endParaRPr lang="zh-TW" altLang="en-US" sz="2400" dirty="0"/>
          </a:p>
        </p:txBody>
      </p:sp>
      <p:sp>
        <p:nvSpPr>
          <p:cNvPr id="31" name="向左箭號圖說文字 30"/>
          <p:cNvSpPr/>
          <p:nvPr/>
        </p:nvSpPr>
        <p:spPr>
          <a:xfrm>
            <a:off x="8110329" y="2508130"/>
            <a:ext cx="3265483" cy="3378842"/>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2400" b="1" dirty="0" smtClean="0"/>
          </a:p>
          <a:p>
            <a:pPr algn="ctr"/>
            <a:endParaRPr lang="en-US" altLang="zh-TW" sz="2400" b="1" dirty="0"/>
          </a:p>
          <a:p>
            <a:pPr algn="ctr"/>
            <a:r>
              <a:rPr lang="zh-TW" altLang="en-US" sz="2400" b="1" dirty="0" smtClean="0"/>
              <a:t>出借人</a:t>
            </a:r>
            <a:endParaRPr lang="en-US" altLang="zh-TW" sz="2400" b="1" dirty="0" smtClean="0"/>
          </a:p>
          <a:p>
            <a:pPr algn="ctr"/>
            <a:r>
              <a:rPr lang="zh-TW" altLang="en-US" sz="2400" dirty="0" smtClean="0"/>
              <a:t>從中選出適合自己的項</a:t>
            </a:r>
            <a:r>
              <a:rPr lang="zh-TW" altLang="en-US" sz="2400" dirty="0"/>
              <a:t>目</a:t>
            </a:r>
          </a:p>
        </p:txBody>
      </p:sp>
      <p:pic>
        <p:nvPicPr>
          <p:cNvPr id="32" name="圖片 31"/>
          <p:cNvPicPr>
            <a:picLocks noChangeAspect="1"/>
          </p:cNvPicPr>
          <p:nvPr/>
        </p:nvPicPr>
        <p:blipFill>
          <a:blip r:embed="rId8">
            <a:lum bright="70000" contrast="-70000"/>
          </a:blip>
          <a:stretch>
            <a:fillRect/>
          </a:stretch>
        </p:blipFill>
        <p:spPr>
          <a:xfrm>
            <a:off x="9899375" y="2695706"/>
            <a:ext cx="797458" cy="1194920"/>
          </a:xfrm>
          <a:prstGeom prst="rect">
            <a:avLst/>
          </a:prstGeom>
        </p:spPr>
      </p:pic>
      <p:pic>
        <p:nvPicPr>
          <p:cNvPr id="33" name="圖片 32"/>
          <p:cNvPicPr>
            <a:picLocks noChangeAspect="1"/>
          </p:cNvPicPr>
          <p:nvPr/>
        </p:nvPicPr>
        <p:blipFill>
          <a:blip r:embed="rId9"/>
          <a:stretch>
            <a:fillRect/>
          </a:stretch>
        </p:blipFill>
        <p:spPr>
          <a:xfrm>
            <a:off x="1395291" y="2481249"/>
            <a:ext cx="1365537" cy="1365537"/>
          </a:xfrm>
          <a:prstGeom prst="rect">
            <a:avLst/>
          </a:prstGeom>
        </p:spPr>
      </p:pic>
      <p:sp>
        <p:nvSpPr>
          <p:cNvPr id="34" name="文字方塊 33"/>
          <p:cNvSpPr txBox="1"/>
          <p:nvPr/>
        </p:nvSpPr>
        <p:spPr>
          <a:xfrm>
            <a:off x="1151735" y="4152288"/>
            <a:ext cx="2031325" cy="1200329"/>
          </a:xfrm>
          <a:prstGeom prst="rect">
            <a:avLst/>
          </a:prstGeom>
          <a:solidFill>
            <a:schemeClr val="accent5">
              <a:lumMod val="20000"/>
              <a:lumOff val="80000"/>
            </a:schemeClr>
          </a:solidFill>
        </p:spPr>
        <p:txBody>
          <a:bodyPr wrap="none" rtlCol="0">
            <a:spAutoFit/>
          </a:bodyPr>
          <a:lstStyle/>
          <a:p>
            <a:pPr algn="ctr"/>
            <a:r>
              <a:rPr lang="en-US" altLang="zh-TW" sz="2400" b="1" dirty="0" smtClean="0"/>
              <a:t>P2P</a:t>
            </a:r>
            <a:r>
              <a:rPr lang="zh-TW" altLang="en-US" sz="2400" b="1" dirty="0" smtClean="0"/>
              <a:t>平台</a:t>
            </a:r>
            <a:endParaRPr lang="en-US" altLang="zh-TW" sz="2400" b="1" dirty="0" smtClean="0"/>
          </a:p>
          <a:p>
            <a:r>
              <a:rPr lang="zh-TW" altLang="en-US" sz="2400" dirty="0" smtClean="0"/>
              <a:t>將借款人分成</a:t>
            </a:r>
            <a:endParaRPr lang="en-US" altLang="zh-TW" sz="2400" dirty="0" smtClean="0"/>
          </a:p>
          <a:p>
            <a:r>
              <a:rPr lang="en-US" altLang="zh-TW" sz="2400" dirty="0" smtClean="0"/>
              <a:t>5</a:t>
            </a:r>
            <a:r>
              <a:rPr lang="zh-TW" altLang="en-US" sz="2400" dirty="0" smtClean="0"/>
              <a:t>個等</a:t>
            </a:r>
            <a:r>
              <a:rPr lang="zh-TW" altLang="en-US" sz="2400" dirty="0"/>
              <a:t>級</a:t>
            </a:r>
          </a:p>
        </p:txBody>
      </p:sp>
      <p:sp>
        <p:nvSpPr>
          <p:cNvPr id="1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9425151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圓角矩形 54"/>
          <p:cNvSpPr/>
          <p:nvPr/>
        </p:nvSpPr>
        <p:spPr>
          <a:xfrm>
            <a:off x="6291470" y="4323522"/>
            <a:ext cx="3715793" cy="1371600"/>
          </a:xfrm>
          <a:prstGeom prst="roundRect">
            <a:avLst/>
          </a:prstGeom>
          <a:ln w="57150">
            <a:solidFill>
              <a:schemeClr val="accent4">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4" name="標題 3"/>
          <p:cNvSpPr>
            <a:spLocks noGrp="1"/>
          </p:cNvSpPr>
          <p:nvPr>
            <p:ph type="title"/>
          </p:nvPr>
        </p:nvSpPr>
        <p:spPr/>
        <p:txBody>
          <a:bodyPr>
            <a:noAutofit/>
          </a:bodyPr>
          <a:lstStyle/>
          <a:p>
            <a:r>
              <a:rPr lang="zh-TW" altLang="en-US" dirty="0" smtClean="0"/>
              <a:t>利率方式三：出借人對利率投標</a:t>
            </a:r>
            <a:endParaRPr kumimoji="1" lang="zh-TW" altLang="en-US" sz="3000"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13</a:t>
            </a:fld>
            <a:endParaRPr lang="en-US" altLang="zh-TW"/>
          </a:p>
        </p:txBody>
      </p:sp>
      <p:graphicFrame>
        <p:nvGraphicFramePr>
          <p:cNvPr id="7" name="資料庫圖表 6"/>
          <p:cNvGraphicFramePr/>
          <p:nvPr>
            <p:extLst>
              <p:ext uri="{D42A27DB-BD31-4B8C-83A1-F6EECF244321}">
                <p14:modId xmlns:p14="http://schemas.microsoft.com/office/powerpoint/2010/main" val="1546674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5" name="圖片 34"/>
          <p:cNvPicPr>
            <a:picLocks noChangeAspect="1"/>
          </p:cNvPicPr>
          <p:nvPr/>
        </p:nvPicPr>
        <p:blipFill>
          <a:blip r:embed="rId8"/>
          <a:stretch>
            <a:fillRect/>
          </a:stretch>
        </p:blipFill>
        <p:spPr>
          <a:xfrm>
            <a:off x="1933460" y="3301686"/>
            <a:ext cx="731583" cy="1194920"/>
          </a:xfrm>
          <a:prstGeom prst="rect">
            <a:avLst/>
          </a:prstGeom>
        </p:spPr>
      </p:pic>
      <p:sp>
        <p:nvSpPr>
          <p:cNvPr id="36" name="文字方塊 35"/>
          <p:cNvSpPr txBox="1"/>
          <p:nvPr/>
        </p:nvSpPr>
        <p:spPr>
          <a:xfrm>
            <a:off x="1860669" y="4496606"/>
            <a:ext cx="877163" cy="369332"/>
          </a:xfrm>
          <a:prstGeom prst="rect">
            <a:avLst/>
          </a:prstGeom>
          <a:noFill/>
        </p:spPr>
        <p:txBody>
          <a:bodyPr wrap="none" rtlCol="0">
            <a:spAutoFit/>
          </a:bodyPr>
          <a:lstStyle/>
          <a:p>
            <a:r>
              <a:rPr lang="zh-TW" altLang="en-US" b="1" dirty="0" smtClean="0">
                <a:solidFill>
                  <a:srgbClr val="C00000"/>
                </a:solidFill>
              </a:rPr>
              <a:t>借款人</a:t>
            </a:r>
            <a:endParaRPr lang="zh-TW" altLang="en-US" b="1" dirty="0">
              <a:solidFill>
                <a:srgbClr val="C00000"/>
              </a:solidFill>
            </a:endParaRPr>
          </a:p>
        </p:txBody>
      </p:sp>
      <p:sp>
        <p:nvSpPr>
          <p:cNvPr id="37" name="圓角矩形圖說文字 36"/>
          <p:cNvSpPr/>
          <p:nvPr/>
        </p:nvSpPr>
        <p:spPr>
          <a:xfrm>
            <a:off x="1451112" y="1798983"/>
            <a:ext cx="2365513" cy="1133371"/>
          </a:xfrm>
          <a:prstGeom prst="wedgeRoundRectCallout">
            <a:avLst>
              <a:gd name="adj1" fmla="val -15863"/>
              <a:gd name="adj2" fmla="val 82222"/>
              <a:gd name="adj3" fmla="val 1666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文字方塊 37"/>
          <p:cNvSpPr txBox="1"/>
          <p:nvPr/>
        </p:nvSpPr>
        <p:spPr>
          <a:xfrm>
            <a:off x="1451113" y="2073092"/>
            <a:ext cx="2365513" cy="707886"/>
          </a:xfrm>
          <a:prstGeom prst="rect">
            <a:avLst/>
          </a:prstGeom>
          <a:noFill/>
        </p:spPr>
        <p:txBody>
          <a:bodyPr wrap="square" rtlCol="0">
            <a:spAutoFit/>
          </a:bodyPr>
          <a:lstStyle/>
          <a:p>
            <a:r>
              <a:rPr lang="zh-TW" altLang="en-US" sz="2000" dirty="0" smtClean="0"/>
              <a:t>我想要以</a:t>
            </a:r>
            <a:r>
              <a:rPr lang="en-US" altLang="zh-TW" sz="2000" dirty="0" smtClean="0"/>
              <a:t>6%~12%</a:t>
            </a:r>
            <a:r>
              <a:rPr lang="zh-TW" altLang="en-US" sz="2000" dirty="0" smtClean="0"/>
              <a:t>的利率借款</a:t>
            </a:r>
            <a:r>
              <a:rPr lang="en-US" altLang="zh-TW" sz="2000" dirty="0" smtClean="0"/>
              <a:t>100</a:t>
            </a:r>
            <a:r>
              <a:rPr lang="zh-TW" altLang="en-US" sz="2000" dirty="0" smtClean="0"/>
              <a:t>萬元</a:t>
            </a:r>
            <a:endParaRPr lang="zh-TW" altLang="en-US" sz="2000" dirty="0"/>
          </a:p>
        </p:txBody>
      </p:sp>
      <p:cxnSp>
        <p:nvCxnSpPr>
          <p:cNvPr id="40" name="直線接點 39"/>
          <p:cNvCxnSpPr/>
          <p:nvPr/>
        </p:nvCxnSpPr>
        <p:spPr>
          <a:xfrm flipV="1">
            <a:off x="2872409" y="2295939"/>
            <a:ext cx="3309730" cy="13716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V="1">
            <a:off x="2912165" y="3737113"/>
            <a:ext cx="3269974" cy="15902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a:off x="2951922" y="4174435"/>
            <a:ext cx="3230217" cy="815008"/>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5" name="圖片 44"/>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blip>
          <a:stretch>
            <a:fillRect/>
          </a:stretch>
        </p:blipFill>
        <p:spPr>
          <a:xfrm>
            <a:off x="6924308" y="1650205"/>
            <a:ext cx="731583" cy="1194797"/>
          </a:xfrm>
          <a:prstGeom prst="rect">
            <a:avLst/>
          </a:prstGeom>
        </p:spPr>
      </p:pic>
      <p:pic>
        <p:nvPicPr>
          <p:cNvPr id="46" name="圖片 45"/>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blip>
          <a:stretch>
            <a:fillRect/>
          </a:stretch>
        </p:blipFill>
        <p:spPr>
          <a:xfrm>
            <a:off x="6924307" y="3025772"/>
            <a:ext cx="731583" cy="1194797"/>
          </a:xfrm>
          <a:prstGeom prst="rect">
            <a:avLst/>
          </a:prstGeom>
        </p:spPr>
      </p:pic>
      <p:pic>
        <p:nvPicPr>
          <p:cNvPr id="47" name="圖片 46"/>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blip>
          <a:stretch>
            <a:fillRect/>
          </a:stretch>
        </p:blipFill>
        <p:spPr>
          <a:xfrm>
            <a:off x="6924306" y="4419915"/>
            <a:ext cx="731583" cy="1194797"/>
          </a:xfrm>
          <a:prstGeom prst="rect">
            <a:avLst/>
          </a:prstGeom>
        </p:spPr>
      </p:pic>
      <p:sp>
        <p:nvSpPr>
          <p:cNvPr id="48" name="文字方塊 47"/>
          <p:cNvSpPr txBox="1"/>
          <p:nvPr/>
        </p:nvSpPr>
        <p:spPr>
          <a:xfrm>
            <a:off x="6389505" y="1941996"/>
            <a:ext cx="510076" cy="707886"/>
          </a:xfrm>
          <a:prstGeom prst="rect">
            <a:avLst/>
          </a:prstGeom>
          <a:noFill/>
        </p:spPr>
        <p:txBody>
          <a:bodyPr wrap="none" rtlCol="0">
            <a:spAutoFit/>
          </a:bodyPr>
          <a:lstStyle/>
          <a:p>
            <a:r>
              <a:rPr lang="en-US" altLang="zh-TW" sz="4000" b="1" dirty="0" smtClean="0">
                <a:solidFill>
                  <a:srgbClr val="C00000"/>
                </a:solidFill>
              </a:rPr>
              <a:t>X</a:t>
            </a:r>
            <a:endParaRPr lang="zh-TW" altLang="en-US" sz="4000" b="1" dirty="0">
              <a:solidFill>
                <a:srgbClr val="C00000"/>
              </a:solidFill>
            </a:endParaRPr>
          </a:p>
        </p:txBody>
      </p:sp>
      <p:sp>
        <p:nvSpPr>
          <p:cNvPr id="49" name="文字方塊 48"/>
          <p:cNvSpPr txBox="1"/>
          <p:nvPr/>
        </p:nvSpPr>
        <p:spPr>
          <a:xfrm>
            <a:off x="6389505" y="3383170"/>
            <a:ext cx="510076" cy="707886"/>
          </a:xfrm>
          <a:prstGeom prst="rect">
            <a:avLst/>
          </a:prstGeom>
          <a:noFill/>
        </p:spPr>
        <p:txBody>
          <a:bodyPr wrap="none" rtlCol="0">
            <a:spAutoFit/>
          </a:bodyPr>
          <a:lstStyle/>
          <a:p>
            <a:r>
              <a:rPr lang="en-US" altLang="zh-TW" sz="4000" b="1" dirty="0" smtClean="0">
                <a:solidFill>
                  <a:srgbClr val="C00000"/>
                </a:solidFill>
              </a:rPr>
              <a:t>X</a:t>
            </a:r>
            <a:endParaRPr lang="zh-TW" altLang="en-US" sz="4000" b="1" dirty="0">
              <a:solidFill>
                <a:srgbClr val="C00000"/>
              </a:solidFill>
            </a:endParaRPr>
          </a:p>
        </p:txBody>
      </p:sp>
      <p:sp>
        <p:nvSpPr>
          <p:cNvPr id="50" name="文字方塊 49"/>
          <p:cNvSpPr txBox="1"/>
          <p:nvPr/>
        </p:nvSpPr>
        <p:spPr>
          <a:xfrm>
            <a:off x="6469018" y="4610295"/>
            <a:ext cx="466794" cy="707886"/>
          </a:xfrm>
          <a:prstGeom prst="rect">
            <a:avLst/>
          </a:prstGeom>
          <a:noFill/>
        </p:spPr>
        <p:txBody>
          <a:bodyPr wrap="none" rtlCol="0">
            <a:spAutoFit/>
          </a:bodyPr>
          <a:lstStyle/>
          <a:p>
            <a:r>
              <a:rPr lang="en-US" altLang="zh-TW" sz="4000" b="1" dirty="0" smtClean="0">
                <a:solidFill>
                  <a:schemeClr val="accent4">
                    <a:lumMod val="50000"/>
                  </a:schemeClr>
                </a:solidFill>
                <a:latin typeface="University Roman Alts LET" pitchFamily="2" charset="0"/>
              </a:rPr>
              <a:t>V</a:t>
            </a:r>
            <a:endParaRPr lang="zh-TW" altLang="en-US" sz="4000" b="1" dirty="0">
              <a:solidFill>
                <a:schemeClr val="accent4">
                  <a:lumMod val="50000"/>
                </a:schemeClr>
              </a:solidFill>
            </a:endParaRPr>
          </a:p>
        </p:txBody>
      </p:sp>
      <p:sp>
        <p:nvSpPr>
          <p:cNvPr id="51" name="文字方塊 50"/>
          <p:cNvSpPr txBox="1"/>
          <p:nvPr/>
        </p:nvSpPr>
        <p:spPr>
          <a:xfrm>
            <a:off x="7761797" y="1798983"/>
            <a:ext cx="2245467" cy="646331"/>
          </a:xfrm>
          <a:prstGeom prst="rect">
            <a:avLst/>
          </a:prstGeom>
          <a:noFill/>
        </p:spPr>
        <p:txBody>
          <a:bodyPr wrap="square" rtlCol="0">
            <a:spAutoFit/>
          </a:bodyPr>
          <a:lstStyle/>
          <a:p>
            <a:r>
              <a:rPr lang="zh-TW" altLang="en-US" dirty="0" smtClean="0"/>
              <a:t>我願意以</a:t>
            </a:r>
            <a:r>
              <a:rPr lang="en-US" altLang="zh-TW" b="1" dirty="0" smtClean="0">
                <a:solidFill>
                  <a:schemeClr val="accent1"/>
                </a:solidFill>
              </a:rPr>
              <a:t>10%</a:t>
            </a:r>
            <a:r>
              <a:rPr lang="zh-TW" altLang="en-US" dirty="0" smtClean="0"/>
              <a:t>的利率借錢給你</a:t>
            </a:r>
            <a:endParaRPr lang="zh-TW" altLang="en-US" dirty="0"/>
          </a:p>
        </p:txBody>
      </p:sp>
      <p:sp>
        <p:nvSpPr>
          <p:cNvPr id="52" name="文字方塊 51"/>
          <p:cNvSpPr txBox="1"/>
          <p:nvPr/>
        </p:nvSpPr>
        <p:spPr>
          <a:xfrm>
            <a:off x="6851515" y="5795482"/>
            <a:ext cx="877163" cy="369332"/>
          </a:xfrm>
          <a:prstGeom prst="rect">
            <a:avLst/>
          </a:prstGeom>
          <a:noFill/>
        </p:spPr>
        <p:txBody>
          <a:bodyPr wrap="none" rtlCol="0">
            <a:spAutoFit/>
          </a:bodyPr>
          <a:lstStyle/>
          <a:p>
            <a:r>
              <a:rPr lang="zh-TW" altLang="en-US" b="1" dirty="0" smtClean="0">
                <a:solidFill>
                  <a:schemeClr val="accent4">
                    <a:lumMod val="50000"/>
                  </a:schemeClr>
                </a:solidFill>
              </a:rPr>
              <a:t>出借人</a:t>
            </a:r>
            <a:endParaRPr lang="zh-TW" altLang="en-US" b="1" dirty="0">
              <a:solidFill>
                <a:schemeClr val="accent4">
                  <a:lumMod val="50000"/>
                </a:schemeClr>
              </a:solidFill>
            </a:endParaRPr>
          </a:p>
        </p:txBody>
      </p:sp>
      <p:sp>
        <p:nvSpPr>
          <p:cNvPr id="53" name="文字方塊 52"/>
          <p:cNvSpPr txBox="1"/>
          <p:nvPr/>
        </p:nvSpPr>
        <p:spPr>
          <a:xfrm>
            <a:off x="7761797" y="3287850"/>
            <a:ext cx="2245467" cy="646331"/>
          </a:xfrm>
          <a:prstGeom prst="rect">
            <a:avLst/>
          </a:prstGeom>
          <a:noFill/>
        </p:spPr>
        <p:txBody>
          <a:bodyPr wrap="square" rtlCol="0">
            <a:spAutoFit/>
          </a:bodyPr>
          <a:lstStyle/>
          <a:p>
            <a:r>
              <a:rPr lang="zh-TW" altLang="en-US" dirty="0" smtClean="0"/>
              <a:t>我願意以</a:t>
            </a:r>
            <a:r>
              <a:rPr lang="en-US" altLang="zh-TW" b="1" dirty="0" smtClean="0">
                <a:solidFill>
                  <a:schemeClr val="accent1"/>
                </a:solidFill>
              </a:rPr>
              <a:t>8%</a:t>
            </a:r>
            <a:r>
              <a:rPr lang="zh-TW" altLang="en-US" dirty="0" smtClean="0"/>
              <a:t>的利率借錢給你</a:t>
            </a:r>
            <a:endParaRPr lang="zh-TW" altLang="en-US" dirty="0"/>
          </a:p>
        </p:txBody>
      </p:sp>
      <p:sp>
        <p:nvSpPr>
          <p:cNvPr id="54" name="文字方塊 53"/>
          <p:cNvSpPr txBox="1"/>
          <p:nvPr/>
        </p:nvSpPr>
        <p:spPr>
          <a:xfrm>
            <a:off x="7761796" y="4638352"/>
            <a:ext cx="2245467" cy="646331"/>
          </a:xfrm>
          <a:prstGeom prst="rect">
            <a:avLst/>
          </a:prstGeom>
          <a:noFill/>
        </p:spPr>
        <p:txBody>
          <a:bodyPr wrap="square" rtlCol="0">
            <a:spAutoFit/>
          </a:bodyPr>
          <a:lstStyle/>
          <a:p>
            <a:r>
              <a:rPr lang="zh-TW" altLang="en-US" dirty="0" smtClean="0"/>
              <a:t>我願意以</a:t>
            </a:r>
            <a:r>
              <a:rPr lang="en-US" altLang="zh-TW" b="1" dirty="0" smtClean="0">
                <a:solidFill>
                  <a:schemeClr val="accent1"/>
                </a:solidFill>
              </a:rPr>
              <a:t>7%</a:t>
            </a:r>
            <a:r>
              <a:rPr lang="zh-TW" altLang="en-US" dirty="0" smtClean="0"/>
              <a:t>的利率借錢給你</a:t>
            </a:r>
            <a:endParaRPr lang="zh-TW" altLang="en-US" dirty="0"/>
          </a:p>
        </p:txBody>
      </p:sp>
      <p:sp>
        <p:nvSpPr>
          <p:cNvPr id="24"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36840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a:spLocks noGrp="1"/>
          </p:cNvSpPr>
          <p:nvPr>
            <p:ph type="title"/>
          </p:nvPr>
        </p:nvSpPr>
        <p:spPr>
          <a:xfrm>
            <a:off x="675120" y="349360"/>
            <a:ext cx="11002297" cy="954856"/>
          </a:xfrm>
        </p:spPr>
        <p:txBody>
          <a:bodyPr/>
          <a:lstStyle/>
          <a:p>
            <a:r>
              <a:rPr lang="zh-TW" altLang="en-US" dirty="0"/>
              <a:t>創新模式</a:t>
            </a:r>
          </a:p>
        </p:txBody>
      </p:sp>
      <p:sp>
        <p:nvSpPr>
          <p:cNvPr id="7" name="內容版面配置區 6"/>
          <p:cNvSpPr>
            <a:spLocks noGrp="1"/>
          </p:cNvSpPr>
          <p:nvPr>
            <p:ph idx="1"/>
          </p:nvPr>
        </p:nvSpPr>
        <p:spPr/>
        <p:txBody>
          <a:bodyPr>
            <a:normAutofit/>
          </a:bodyPr>
          <a:lstStyle/>
          <a:p>
            <a:endParaRPr lang="zh-TW" altLang="en-US" dirty="0"/>
          </a:p>
          <a:p>
            <a:endParaRPr lang="zh-TW" altLang="en-US"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14</a:t>
            </a:fld>
            <a:endParaRPr lang="en-US" altLang="zh-TW"/>
          </a:p>
        </p:txBody>
      </p:sp>
      <p:graphicFrame>
        <p:nvGraphicFramePr>
          <p:cNvPr id="22" name="資料庫圖表 21"/>
          <p:cNvGraphicFramePr/>
          <p:nvPr>
            <p:extLst>
              <p:ext uri="{D42A27DB-BD31-4B8C-83A1-F6EECF244321}">
                <p14:modId xmlns:p14="http://schemas.microsoft.com/office/powerpoint/2010/main" val="413592532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7"/>
          <p:cNvGraphicFramePr/>
          <p:nvPr>
            <p:extLst>
              <p:ext uri="{D42A27DB-BD31-4B8C-83A1-F6EECF244321}">
                <p14:modId xmlns:p14="http://schemas.microsoft.com/office/powerpoint/2010/main" val="2883288898"/>
              </p:ext>
            </p:extLst>
          </p:nvPr>
        </p:nvGraphicFramePr>
        <p:xfrm>
          <a:off x="548640" y="1566689"/>
          <a:ext cx="11352627" cy="41218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6214350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15</a:t>
            </a:fld>
            <a:endParaRPr lang="en-US" altLang="zh-TW"/>
          </a:p>
        </p:txBody>
      </p:sp>
      <p:sp>
        <p:nvSpPr>
          <p:cNvPr id="10" name="標題 1"/>
          <p:cNvSpPr>
            <a:spLocks noGrp="1"/>
          </p:cNvSpPr>
          <p:nvPr>
            <p:ph type="title"/>
          </p:nvPr>
        </p:nvSpPr>
        <p:spPr>
          <a:xfrm>
            <a:off x="640790" y="313508"/>
            <a:ext cx="11002297" cy="954856"/>
          </a:xfrm>
        </p:spPr>
        <p:txBody>
          <a:bodyPr>
            <a:normAutofit/>
          </a:bodyPr>
          <a:lstStyle/>
          <a:p>
            <a:pPr lvl="0"/>
            <a:r>
              <a:rPr lang="zh-TW" altLang="en-US" dirty="0" smtClean="0"/>
              <a:t>純</a:t>
            </a:r>
            <a:r>
              <a:rPr lang="zh-TW" altLang="en-US" dirty="0"/>
              <a:t>平台模式</a:t>
            </a:r>
          </a:p>
        </p:txBody>
      </p:sp>
      <p:sp>
        <p:nvSpPr>
          <p:cNvPr id="11" name="文字方塊 10"/>
          <p:cNvSpPr txBox="1"/>
          <p:nvPr/>
        </p:nvSpPr>
        <p:spPr>
          <a:xfrm>
            <a:off x="612057" y="1549282"/>
            <a:ext cx="4770433" cy="2310889"/>
          </a:xfrm>
          <a:prstGeom prst="rect">
            <a:avLst/>
          </a:prstGeom>
          <a:noFill/>
        </p:spPr>
        <p:txBody>
          <a:bodyPr wrap="square" rtlCol="0">
            <a:spAutoFit/>
          </a:bodyPr>
          <a:lstStyle/>
          <a:p>
            <a:pPr marL="228600" indent="-228600">
              <a:spcBef>
                <a:spcPts val="500"/>
              </a:spcBef>
              <a:buFont typeface="Arial" panose="020B0604020202020204" pitchFamily="34" charset="0"/>
              <a:buChar char="•"/>
            </a:pPr>
            <a:r>
              <a:rPr lang="zh-TW" altLang="en-US" sz="2800" dirty="0">
                <a:latin typeface="+mn-ea"/>
              </a:rPr>
              <a:t>出借人根據需求，在平台上自主選擇貸款對象，平台不介入交易，只負責</a:t>
            </a:r>
            <a:r>
              <a:rPr lang="zh-TW" altLang="en-US" sz="2800" b="1" dirty="0">
                <a:latin typeface="+mn-ea"/>
              </a:rPr>
              <a:t>信用審核</a:t>
            </a:r>
            <a:r>
              <a:rPr lang="zh-TW" altLang="en-US" sz="2800" dirty="0">
                <a:latin typeface="+mn-ea"/>
              </a:rPr>
              <a:t>、</a:t>
            </a:r>
            <a:r>
              <a:rPr lang="zh-TW" altLang="en-US" sz="2800" b="1" dirty="0">
                <a:latin typeface="+mn-ea"/>
              </a:rPr>
              <a:t>展示</a:t>
            </a:r>
            <a:r>
              <a:rPr lang="zh-TW" altLang="en-US" sz="2800" dirty="0">
                <a:latin typeface="+mn-ea"/>
              </a:rPr>
              <a:t>及</a:t>
            </a:r>
            <a:r>
              <a:rPr lang="zh-TW" altLang="en-US" sz="2800" b="1" dirty="0">
                <a:latin typeface="+mn-ea"/>
              </a:rPr>
              <a:t>招標</a:t>
            </a:r>
            <a:endParaRPr lang="en-US" altLang="zh-TW" sz="2800" b="1" dirty="0">
              <a:latin typeface="+mn-ea"/>
            </a:endParaRPr>
          </a:p>
          <a:p>
            <a:pPr marL="228600" indent="-228600">
              <a:spcBef>
                <a:spcPts val="500"/>
              </a:spcBef>
              <a:buFont typeface="Arial" panose="020B0604020202020204" pitchFamily="34" charset="0"/>
              <a:buChar char="•"/>
            </a:pPr>
            <a:r>
              <a:rPr lang="zh-TW" altLang="en-US" sz="2800" dirty="0">
                <a:latin typeface="+mn-ea"/>
              </a:rPr>
              <a:t>最典型的是</a:t>
            </a:r>
            <a:r>
              <a:rPr lang="zh-TW" altLang="en-US" sz="2800" b="1" dirty="0">
                <a:latin typeface="+mn-ea"/>
              </a:rPr>
              <a:t>拍拍貸</a:t>
            </a:r>
          </a:p>
        </p:txBody>
      </p:sp>
      <p:sp>
        <p:nvSpPr>
          <p:cNvPr id="18" name="文字方塊 17"/>
          <p:cNvSpPr txBox="1"/>
          <p:nvPr/>
        </p:nvSpPr>
        <p:spPr>
          <a:xfrm>
            <a:off x="7111960" y="1268364"/>
            <a:ext cx="1800493" cy="369332"/>
          </a:xfrm>
          <a:prstGeom prst="rect">
            <a:avLst/>
          </a:prstGeom>
          <a:noFill/>
        </p:spPr>
        <p:txBody>
          <a:bodyPr wrap="none" rtlCol="0">
            <a:spAutoFit/>
          </a:bodyPr>
          <a:lstStyle/>
          <a:p>
            <a:r>
              <a:rPr lang="zh-TW" altLang="en-US" b="1" dirty="0"/>
              <a:t>拍拍貸運作模式</a:t>
            </a:r>
          </a:p>
        </p:txBody>
      </p:sp>
      <p:graphicFrame>
        <p:nvGraphicFramePr>
          <p:cNvPr id="20" name="資料庫圖表 19"/>
          <p:cNvGraphicFramePr/>
          <p:nvPr>
            <p:extLst>
              <p:ext uri="{D42A27DB-BD31-4B8C-83A1-F6EECF244321}">
                <p14:modId xmlns:p14="http://schemas.microsoft.com/office/powerpoint/2010/main" val="8327370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圖片 3"/>
          <p:cNvPicPr>
            <a:picLocks noChangeAspect="1"/>
          </p:cNvPicPr>
          <p:nvPr/>
        </p:nvPicPr>
        <p:blipFill rotWithShape="1">
          <a:blip r:embed="rId8"/>
          <a:srcRect l="13561" b="33395"/>
          <a:stretch/>
        </p:blipFill>
        <p:spPr>
          <a:xfrm>
            <a:off x="5806736" y="679944"/>
            <a:ext cx="6211433" cy="3723167"/>
          </a:xfrm>
          <a:prstGeom prst="rect">
            <a:avLst/>
          </a:prstGeom>
        </p:spPr>
      </p:pic>
      <p:pic>
        <p:nvPicPr>
          <p:cNvPr id="9" name="圖片 8"/>
          <p:cNvPicPr>
            <a:picLocks noChangeAspect="1"/>
          </p:cNvPicPr>
          <p:nvPr/>
        </p:nvPicPr>
        <p:blipFill rotWithShape="1">
          <a:blip r:embed="rId8"/>
          <a:srcRect l="-128" t="67506" r="1" b="238"/>
          <a:stretch/>
        </p:blipFill>
        <p:spPr>
          <a:xfrm>
            <a:off x="4696690" y="4417342"/>
            <a:ext cx="7195105" cy="1803069"/>
          </a:xfrm>
          <a:prstGeom prst="rect">
            <a:avLst/>
          </a:prstGeom>
        </p:spPr>
      </p:pic>
      <p:sp>
        <p:nvSpPr>
          <p:cNvPr id="1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358468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橢圓 3"/>
          <p:cNvSpPr/>
          <p:nvPr/>
        </p:nvSpPr>
        <p:spPr>
          <a:xfrm>
            <a:off x="7819095" y="2816241"/>
            <a:ext cx="1422400" cy="1510276"/>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16</a:t>
            </a:fld>
            <a:endParaRPr lang="en-US" altLang="zh-TW"/>
          </a:p>
        </p:txBody>
      </p:sp>
      <p:graphicFrame>
        <p:nvGraphicFramePr>
          <p:cNvPr id="20" name="資料庫圖表 19"/>
          <p:cNvGraphicFramePr/>
          <p:nvPr>
            <p:extLst>
              <p:ext uri="{D42A27DB-BD31-4B8C-83A1-F6EECF244321}">
                <p14:modId xmlns:p14="http://schemas.microsoft.com/office/powerpoint/2010/main" val="41513705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標題 1"/>
          <p:cNvSpPr>
            <a:spLocks noGrp="1"/>
          </p:cNvSpPr>
          <p:nvPr>
            <p:ph type="title"/>
          </p:nvPr>
        </p:nvSpPr>
        <p:spPr>
          <a:xfrm>
            <a:off x="612057" y="365126"/>
            <a:ext cx="11002297" cy="954856"/>
          </a:xfrm>
        </p:spPr>
        <p:txBody>
          <a:bodyPr>
            <a:normAutofit/>
          </a:bodyPr>
          <a:lstStyle/>
          <a:p>
            <a:r>
              <a:rPr lang="zh-TW" altLang="en-US" sz="4800" dirty="0"/>
              <a:t>債權轉讓模式</a:t>
            </a:r>
          </a:p>
        </p:txBody>
      </p:sp>
      <p:sp>
        <p:nvSpPr>
          <p:cNvPr id="14" name="文字方塊 13"/>
          <p:cNvSpPr txBox="1"/>
          <p:nvPr/>
        </p:nvSpPr>
        <p:spPr>
          <a:xfrm>
            <a:off x="634396" y="1570739"/>
            <a:ext cx="4182365" cy="361637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zh-TW" altLang="en-US" sz="2800" dirty="0">
                <a:latin typeface="+mn-ea"/>
              </a:rPr>
              <a:t>借貸雙方不直接簽訂債權債務合同，而是透過第三方個人先行放款給資金需求者，再由第三方個人將債權轉讓給投資者</a:t>
            </a:r>
            <a:endParaRPr lang="en-US" altLang="zh-TW" sz="2800" dirty="0">
              <a:latin typeface="+mn-ea"/>
            </a:endParaRPr>
          </a:p>
          <a:p>
            <a:pPr marL="342900" indent="-342900">
              <a:spcBef>
                <a:spcPts val="600"/>
              </a:spcBef>
              <a:buFont typeface="Arial" panose="020B0604020202020204" pitchFamily="34" charset="0"/>
              <a:buChar char="•"/>
            </a:pPr>
            <a:r>
              <a:rPr lang="zh-TW" altLang="en-US" sz="2800" dirty="0">
                <a:latin typeface="+mn-ea"/>
              </a:rPr>
              <a:t>此模式在中國由</a:t>
            </a:r>
            <a:r>
              <a:rPr lang="zh-TW" altLang="en-US" sz="2800" b="1" dirty="0">
                <a:latin typeface="+mn-ea"/>
              </a:rPr>
              <a:t>宜信</a:t>
            </a:r>
            <a:r>
              <a:rPr lang="zh-TW" altLang="en-US" sz="2800" dirty="0">
                <a:latin typeface="+mn-ea"/>
              </a:rPr>
              <a:t>公司首創</a:t>
            </a:r>
          </a:p>
        </p:txBody>
      </p:sp>
      <p:sp>
        <p:nvSpPr>
          <p:cNvPr id="30" name="圓角矩形 29"/>
          <p:cNvSpPr/>
          <p:nvPr/>
        </p:nvSpPr>
        <p:spPr>
          <a:xfrm>
            <a:off x="10438931" y="891788"/>
            <a:ext cx="1358475" cy="156425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圓角矩形 30"/>
          <p:cNvSpPr/>
          <p:nvPr/>
        </p:nvSpPr>
        <p:spPr>
          <a:xfrm>
            <a:off x="5205996" y="891788"/>
            <a:ext cx="1358475" cy="156425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p:cNvPicPr>
            <a:picLocks noChangeAspect="1"/>
          </p:cNvPicPr>
          <p:nvPr/>
        </p:nvPicPr>
        <p:blipFill>
          <a:blip r:embed="rId8"/>
          <a:stretch>
            <a:fillRect/>
          </a:stretch>
        </p:blipFill>
        <p:spPr>
          <a:xfrm>
            <a:off x="10804723" y="891788"/>
            <a:ext cx="731583" cy="1194920"/>
          </a:xfrm>
          <a:prstGeom prst="rect">
            <a:avLst/>
          </a:prstGeom>
        </p:spPr>
      </p:pic>
      <p:sp>
        <p:nvSpPr>
          <p:cNvPr id="33" name="文字方塊 32"/>
          <p:cNvSpPr txBox="1"/>
          <p:nvPr/>
        </p:nvSpPr>
        <p:spPr>
          <a:xfrm>
            <a:off x="10731932" y="2086708"/>
            <a:ext cx="877163" cy="369332"/>
          </a:xfrm>
          <a:prstGeom prst="rect">
            <a:avLst/>
          </a:prstGeom>
          <a:noFill/>
        </p:spPr>
        <p:txBody>
          <a:bodyPr wrap="none" rtlCol="0">
            <a:spAutoFit/>
          </a:bodyPr>
          <a:lstStyle/>
          <a:p>
            <a:r>
              <a:rPr lang="zh-TW" altLang="en-US" b="1" dirty="0" smtClean="0">
                <a:solidFill>
                  <a:srgbClr val="C00000"/>
                </a:solidFill>
              </a:rPr>
              <a:t>借款人</a:t>
            </a:r>
            <a:endParaRPr lang="zh-TW" altLang="en-US" b="1" dirty="0">
              <a:solidFill>
                <a:srgbClr val="C00000"/>
              </a:solidFill>
            </a:endParaRPr>
          </a:p>
        </p:txBody>
      </p:sp>
      <p:pic>
        <p:nvPicPr>
          <p:cNvPr id="34" name="圖片 33"/>
          <p:cNvPicPr>
            <a:picLocks noChangeAspect="1"/>
          </p:cNvPicPr>
          <p:nvPr/>
        </p:nvPicPr>
        <p:blipFill>
          <a:blip r:embed="rId9">
            <a:duotone>
              <a:schemeClr val="accent5">
                <a:shade val="45000"/>
                <a:satMod val="135000"/>
              </a:schemeClr>
              <a:prstClr val="white"/>
            </a:duotone>
          </a:blip>
          <a:stretch>
            <a:fillRect/>
          </a:stretch>
        </p:blipFill>
        <p:spPr>
          <a:xfrm>
            <a:off x="8204523" y="4902218"/>
            <a:ext cx="748816" cy="933482"/>
          </a:xfrm>
          <a:prstGeom prst="rect">
            <a:avLst/>
          </a:prstGeom>
        </p:spPr>
      </p:pic>
      <p:sp>
        <p:nvSpPr>
          <p:cNvPr id="35" name="文字方塊 34"/>
          <p:cNvSpPr txBox="1"/>
          <p:nvPr/>
        </p:nvSpPr>
        <p:spPr>
          <a:xfrm>
            <a:off x="7824970" y="5950210"/>
            <a:ext cx="1507923" cy="369332"/>
          </a:xfrm>
          <a:prstGeom prst="rect">
            <a:avLst/>
          </a:prstGeom>
          <a:noFill/>
        </p:spPr>
        <p:txBody>
          <a:bodyPr wrap="square" rtlCol="0">
            <a:spAutoFit/>
          </a:bodyPr>
          <a:lstStyle/>
          <a:p>
            <a:r>
              <a:rPr lang="en-US" altLang="zh-TW" b="1" dirty="0" smtClean="0">
                <a:solidFill>
                  <a:schemeClr val="accent5">
                    <a:lumMod val="75000"/>
                  </a:schemeClr>
                </a:solidFill>
              </a:rPr>
              <a:t>P2P</a:t>
            </a:r>
            <a:r>
              <a:rPr lang="zh-TW" altLang="en-US" b="1" dirty="0" smtClean="0">
                <a:solidFill>
                  <a:schemeClr val="accent5">
                    <a:lumMod val="75000"/>
                  </a:schemeClr>
                </a:solidFill>
              </a:rPr>
              <a:t>借貸平台</a:t>
            </a:r>
            <a:endParaRPr lang="zh-TW" altLang="en-US" b="1" dirty="0">
              <a:solidFill>
                <a:schemeClr val="accent5">
                  <a:lumMod val="75000"/>
                </a:schemeClr>
              </a:solidFill>
            </a:endParaRPr>
          </a:p>
        </p:txBody>
      </p:sp>
      <p:pic>
        <p:nvPicPr>
          <p:cNvPr id="36" name="圖片 35"/>
          <p:cNvPicPr>
            <a:picLocks noChangeAspect="1"/>
          </p:cNvPicPr>
          <p:nvPr/>
        </p:nvPicPr>
        <p:blipFill>
          <a:blip r:embed="rId8">
            <a:duotone>
              <a:schemeClr val="accent3">
                <a:shade val="45000"/>
                <a:satMod val="135000"/>
              </a:schemeClr>
              <a:prstClr val="white"/>
            </a:duotone>
          </a:blip>
          <a:stretch>
            <a:fillRect/>
          </a:stretch>
        </p:blipFill>
        <p:spPr>
          <a:xfrm>
            <a:off x="5571786" y="936400"/>
            <a:ext cx="731583" cy="1194920"/>
          </a:xfrm>
          <a:prstGeom prst="rect">
            <a:avLst/>
          </a:prstGeom>
        </p:spPr>
      </p:pic>
      <p:sp>
        <p:nvSpPr>
          <p:cNvPr id="37" name="文字方塊 36"/>
          <p:cNvSpPr txBox="1"/>
          <p:nvPr/>
        </p:nvSpPr>
        <p:spPr>
          <a:xfrm>
            <a:off x="5515866" y="2086708"/>
            <a:ext cx="877163" cy="369332"/>
          </a:xfrm>
          <a:prstGeom prst="rect">
            <a:avLst/>
          </a:prstGeom>
          <a:noFill/>
        </p:spPr>
        <p:txBody>
          <a:bodyPr wrap="none" rtlCol="0">
            <a:spAutoFit/>
          </a:bodyPr>
          <a:lstStyle/>
          <a:p>
            <a:r>
              <a:rPr lang="zh-TW" altLang="en-US" b="1" dirty="0" smtClean="0">
                <a:solidFill>
                  <a:schemeClr val="accent3">
                    <a:lumMod val="75000"/>
                  </a:schemeClr>
                </a:solidFill>
              </a:rPr>
              <a:t>出借人</a:t>
            </a:r>
            <a:endParaRPr lang="zh-TW" altLang="en-US" b="1" dirty="0">
              <a:solidFill>
                <a:schemeClr val="accent3">
                  <a:lumMod val="75000"/>
                </a:schemeClr>
              </a:solidFill>
            </a:endParaRPr>
          </a:p>
        </p:txBody>
      </p:sp>
      <p:pic>
        <p:nvPicPr>
          <p:cNvPr id="38" name="圖片 37"/>
          <p:cNvPicPr>
            <a:picLocks noChangeAspect="1"/>
          </p:cNvPicPr>
          <p:nvPr/>
        </p:nvPicPr>
        <p:blipFill>
          <a:blip r:embed="rId8">
            <a:duotone>
              <a:schemeClr val="accent3">
                <a:shade val="45000"/>
                <a:satMod val="135000"/>
              </a:schemeClr>
              <a:prstClr val="white"/>
            </a:duotone>
          </a:blip>
          <a:stretch>
            <a:fillRect/>
          </a:stretch>
        </p:blipFill>
        <p:spPr>
          <a:xfrm>
            <a:off x="5937578" y="945764"/>
            <a:ext cx="731583" cy="1194920"/>
          </a:xfrm>
          <a:prstGeom prst="rect">
            <a:avLst/>
          </a:prstGeom>
        </p:spPr>
      </p:pic>
      <p:pic>
        <p:nvPicPr>
          <p:cNvPr id="39" name="圖片 38"/>
          <p:cNvPicPr>
            <a:picLocks noChangeAspect="1"/>
          </p:cNvPicPr>
          <p:nvPr/>
        </p:nvPicPr>
        <p:blipFill>
          <a:blip r:embed="rId8">
            <a:duotone>
              <a:schemeClr val="accent3">
                <a:shade val="45000"/>
                <a:satMod val="135000"/>
              </a:schemeClr>
              <a:prstClr val="white"/>
            </a:duotone>
          </a:blip>
          <a:stretch>
            <a:fillRect/>
          </a:stretch>
        </p:blipFill>
        <p:spPr>
          <a:xfrm>
            <a:off x="5205996" y="945764"/>
            <a:ext cx="731583" cy="1194920"/>
          </a:xfrm>
          <a:prstGeom prst="rect">
            <a:avLst/>
          </a:prstGeom>
        </p:spPr>
      </p:pic>
      <p:pic>
        <p:nvPicPr>
          <p:cNvPr id="40" name="圖片 39"/>
          <p:cNvPicPr>
            <a:picLocks noChangeAspect="1"/>
          </p:cNvPicPr>
          <p:nvPr/>
        </p:nvPicPr>
        <p:blipFill>
          <a:blip r:embed="rId8"/>
          <a:stretch>
            <a:fillRect/>
          </a:stretch>
        </p:blipFill>
        <p:spPr>
          <a:xfrm>
            <a:off x="10438931" y="945764"/>
            <a:ext cx="731583" cy="1194920"/>
          </a:xfrm>
          <a:prstGeom prst="rect">
            <a:avLst/>
          </a:prstGeom>
        </p:spPr>
      </p:pic>
      <p:pic>
        <p:nvPicPr>
          <p:cNvPr id="41" name="圖片 40"/>
          <p:cNvPicPr>
            <a:picLocks noChangeAspect="1"/>
          </p:cNvPicPr>
          <p:nvPr/>
        </p:nvPicPr>
        <p:blipFill>
          <a:blip r:embed="rId8"/>
          <a:stretch>
            <a:fillRect/>
          </a:stretch>
        </p:blipFill>
        <p:spPr>
          <a:xfrm>
            <a:off x="11170513" y="945764"/>
            <a:ext cx="731583" cy="1194920"/>
          </a:xfrm>
          <a:prstGeom prst="rect">
            <a:avLst/>
          </a:prstGeom>
        </p:spPr>
      </p:pic>
      <p:cxnSp>
        <p:nvCxnSpPr>
          <p:cNvPr id="46" name="直線單箭頭接點 45"/>
          <p:cNvCxnSpPr/>
          <p:nvPr/>
        </p:nvCxnSpPr>
        <p:spPr>
          <a:xfrm flipV="1">
            <a:off x="9100457" y="1912313"/>
            <a:ext cx="1338474" cy="1063116"/>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47" name="直線單箭頭接點 46"/>
          <p:cNvCxnSpPr/>
          <p:nvPr/>
        </p:nvCxnSpPr>
        <p:spPr>
          <a:xfrm flipH="1">
            <a:off x="9332893" y="2456040"/>
            <a:ext cx="1233507" cy="922886"/>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8" name="文字方塊 47"/>
          <p:cNvSpPr txBox="1"/>
          <p:nvPr/>
        </p:nvSpPr>
        <p:spPr>
          <a:xfrm>
            <a:off x="9123363" y="2058698"/>
            <a:ext cx="646331" cy="369332"/>
          </a:xfrm>
          <a:prstGeom prst="rect">
            <a:avLst/>
          </a:prstGeom>
          <a:noFill/>
        </p:spPr>
        <p:txBody>
          <a:bodyPr wrap="none" rtlCol="0">
            <a:spAutoFit/>
          </a:bodyPr>
          <a:lstStyle/>
          <a:p>
            <a:r>
              <a:rPr lang="zh-TW" altLang="en-US" dirty="0" smtClean="0"/>
              <a:t>借款</a:t>
            </a:r>
            <a:endParaRPr lang="zh-TW" altLang="en-US" dirty="0"/>
          </a:p>
        </p:txBody>
      </p:sp>
      <p:sp>
        <p:nvSpPr>
          <p:cNvPr id="49" name="文字方塊 48"/>
          <p:cNvSpPr txBox="1"/>
          <p:nvPr/>
        </p:nvSpPr>
        <p:spPr>
          <a:xfrm>
            <a:off x="10085601" y="2917483"/>
            <a:ext cx="646331" cy="369332"/>
          </a:xfrm>
          <a:prstGeom prst="rect">
            <a:avLst/>
          </a:prstGeom>
          <a:noFill/>
        </p:spPr>
        <p:txBody>
          <a:bodyPr wrap="none" rtlCol="0">
            <a:spAutoFit/>
          </a:bodyPr>
          <a:lstStyle/>
          <a:p>
            <a:r>
              <a:rPr lang="zh-TW" altLang="en-US" dirty="0"/>
              <a:t>還</a:t>
            </a:r>
            <a:r>
              <a:rPr lang="zh-TW" altLang="en-US" dirty="0" smtClean="0"/>
              <a:t>款</a:t>
            </a:r>
            <a:endParaRPr lang="zh-TW" altLang="en-US" dirty="0"/>
          </a:p>
        </p:txBody>
      </p:sp>
      <p:pic>
        <p:nvPicPr>
          <p:cNvPr id="54" name="圖片 53"/>
          <p:cNvPicPr>
            <a:picLocks noChangeAspect="1"/>
          </p:cNvPicPr>
          <p:nvPr/>
        </p:nvPicPr>
        <p:blipFill>
          <a:blip r:embed="rId8">
            <a:duotone>
              <a:schemeClr val="accent5">
                <a:shade val="45000"/>
                <a:satMod val="135000"/>
              </a:schemeClr>
              <a:prstClr val="white"/>
            </a:duotone>
          </a:blip>
          <a:stretch>
            <a:fillRect/>
          </a:stretch>
        </p:blipFill>
        <p:spPr>
          <a:xfrm>
            <a:off x="8116638" y="2861603"/>
            <a:ext cx="827314" cy="1034645"/>
          </a:xfrm>
          <a:prstGeom prst="rect">
            <a:avLst/>
          </a:prstGeom>
        </p:spPr>
      </p:pic>
      <p:sp>
        <p:nvSpPr>
          <p:cNvPr id="69" name="文字方塊 68"/>
          <p:cNvSpPr txBox="1"/>
          <p:nvPr/>
        </p:nvSpPr>
        <p:spPr>
          <a:xfrm>
            <a:off x="8116638" y="3845819"/>
            <a:ext cx="877163" cy="369332"/>
          </a:xfrm>
          <a:prstGeom prst="rect">
            <a:avLst/>
          </a:prstGeom>
          <a:noFill/>
        </p:spPr>
        <p:txBody>
          <a:bodyPr wrap="none" rtlCol="0">
            <a:spAutoFit/>
          </a:bodyPr>
          <a:lstStyle/>
          <a:p>
            <a:r>
              <a:rPr lang="zh-TW" altLang="en-US" b="1" dirty="0" smtClean="0">
                <a:solidFill>
                  <a:schemeClr val="accent5">
                    <a:lumMod val="75000"/>
                  </a:schemeClr>
                </a:solidFill>
              </a:rPr>
              <a:t>第三方</a:t>
            </a:r>
            <a:endParaRPr lang="zh-TW" altLang="en-US" b="1" dirty="0">
              <a:solidFill>
                <a:schemeClr val="accent5">
                  <a:lumMod val="75000"/>
                </a:schemeClr>
              </a:solidFill>
            </a:endParaRPr>
          </a:p>
        </p:txBody>
      </p:sp>
      <p:cxnSp>
        <p:nvCxnSpPr>
          <p:cNvPr id="70" name="直線單箭頭接點 69"/>
          <p:cNvCxnSpPr/>
          <p:nvPr/>
        </p:nvCxnSpPr>
        <p:spPr>
          <a:xfrm>
            <a:off x="6376160" y="2456040"/>
            <a:ext cx="1330926" cy="1115339"/>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71" name="直線單箭頭接點 70"/>
          <p:cNvCxnSpPr/>
          <p:nvPr/>
        </p:nvCxnSpPr>
        <p:spPr>
          <a:xfrm flipH="1" flipV="1">
            <a:off x="6537637" y="2119931"/>
            <a:ext cx="1330924" cy="1068079"/>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74" name="文字方塊 73"/>
          <p:cNvSpPr txBox="1"/>
          <p:nvPr/>
        </p:nvSpPr>
        <p:spPr>
          <a:xfrm>
            <a:off x="7041623" y="1948208"/>
            <a:ext cx="1800493" cy="646331"/>
          </a:xfrm>
          <a:prstGeom prst="rect">
            <a:avLst/>
          </a:prstGeom>
          <a:noFill/>
        </p:spPr>
        <p:txBody>
          <a:bodyPr wrap="none" rtlCol="0">
            <a:spAutoFit/>
          </a:bodyPr>
          <a:lstStyle/>
          <a:p>
            <a:r>
              <a:rPr lang="zh-TW" altLang="en-US" dirty="0" smtClean="0"/>
              <a:t>類固定收益產品</a:t>
            </a:r>
            <a:endParaRPr lang="en-US" altLang="zh-TW" dirty="0" smtClean="0"/>
          </a:p>
          <a:p>
            <a:r>
              <a:rPr lang="en-US" altLang="zh-TW" dirty="0" smtClean="0"/>
              <a:t>(</a:t>
            </a:r>
            <a:r>
              <a:rPr lang="zh-TW" altLang="en-US" dirty="0" smtClean="0"/>
              <a:t>債權轉讓</a:t>
            </a:r>
            <a:r>
              <a:rPr lang="en-US" altLang="zh-TW" dirty="0" smtClean="0"/>
              <a:t>)</a:t>
            </a:r>
            <a:endParaRPr lang="zh-TW" altLang="en-US" dirty="0"/>
          </a:p>
        </p:txBody>
      </p:sp>
      <p:sp>
        <p:nvSpPr>
          <p:cNvPr id="75" name="文字方塊 74"/>
          <p:cNvSpPr txBox="1"/>
          <p:nvPr/>
        </p:nvSpPr>
        <p:spPr>
          <a:xfrm>
            <a:off x="5749371" y="2975429"/>
            <a:ext cx="1107996" cy="646331"/>
          </a:xfrm>
          <a:prstGeom prst="rect">
            <a:avLst/>
          </a:prstGeom>
          <a:noFill/>
        </p:spPr>
        <p:txBody>
          <a:bodyPr wrap="none" rtlCol="0">
            <a:spAutoFit/>
          </a:bodyPr>
          <a:lstStyle/>
          <a:p>
            <a:r>
              <a:rPr lang="zh-TW" altLang="en-US" dirty="0" smtClean="0"/>
              <a:t>出資購買</a:t>
            </a:r>
            <a:endParaRPr lang="en-US" altLang="zh-TW" dirty="0" smtClean="0"/>
          </a:p>
          <a:p>
            <a:r>
              <a:rPr lang="zh-TW" altLang="en-US" dirty="0"/>
              <a:t>理財產品</a:t>
            </a:r>
          </a:p>
        </p:txBody>
      </p:sp>
      <p:cxnSp>
        <p:nvCxnSpPr>
          <p:cNvPr id="77" name="直線接點 76"/>
          <p:cNvCxnSpPr>
            <a:stCxn id="4" idx="4"/>
          </p:cNvCxnSpPr>
          <p:nvPr/>
        </p:nvCxnSpPr>
        <p:spPr>
          <a:xfrm>
            <a:off x="8530295" y="4326517"/>
            <a:ext cx="0" cy="575701"/>
          </a:xfrm>
          <a:prstGeom prst="line">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文字方塊 78"/>
          <p:cNvSpPr txBox="1"/>
          <p:nvPr/>
        </p:nvSpPr>
        <p:spPr>
          <a:xfrm>
            <a:off x="8686562" y="4429701"/>
            <a:ext cx="646331" cy="369332"/>
          </a:xfrm>
          <a:prstGeom prst="rect">
            <a:avLst/>
          </a:prstGeom>
          <a:noFill/>
        </p:spPr>
        <p:txBody>
          <a:bodyPr wrap="none" rtlCol="0">
            <a:spAutoFit/>
          </a:bodyPr>
          <a:lstStyle/>
          <a:p>
            <a:r>
              <a:rPr lang="zh-TW" altLang="en-US" dirty="0" smtClean="0"/>
              <a:t>員工</a:t>
            </a:r>
            <a:endParaRPr lang="zh-TW" altLang="en-US" dirty="0"/>
          </a:p>
        </p:txBody>
      </p:sp>
      <p:sp>
        <p:nvSpPr>
          <p:cNvPr id="4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663752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17</a:t>
            </a:fld>
            <a:endParaRPr lang="en-US" altLang="zh-TW"/>
          </a:p>
        </p:txBody>
      </p:sp>
      <p:graphicFrame>
        <p:nvGraphicFramePr>
          <p:cNvPr id="20" name="資料庫圖表 19"/>
          <p:cNvGraphicFramePr/>
          <p:nvPr>
            <p:extLst>
              <p:ext uri="{D42A27DB-BD31-4B8C-83A1-F6EECF244321}">
                <p14:modId xmlns:p14="http://schemas.microsoft.com/office/powerpoint/2010/main" val="283463958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標題 1"/>
          <p:cNvSpPr>
            <a:spLocks noGrp="1"/>
          </p:cNvSpPr>
          <p:nvPr>
            <p:ph type="title"/>
          </p:nvPr>
        </p:nvSpPr>
        <p:spPr>
          <a:xfrm>
            <a:off x="612057" y="365126"/>
            <a:ext cx="11002297" cy="954856"/>
          </a:xfrm>
        </p:spPr>
        <p:txBody>
          <a:bodyPr/>
          <a:lstStyle/>
          <a:p>
            <a:r>
              <a:rPr lang="zh-TW" altLang="en-US" dirty="0"/>
              <a:t>純線上模式</a:t>
            </a:r>
          </a:p>
        </p:txBody>
      </p:sp>
      <p:sp>
        <p:nvSpPr>
          <p:cNvPr id="13" name="文字方塊 12"/>
          <p:cNvSpPr txBox="1"/>
          <p:nvPr/>
        </p:nvSpPr>
        <p:spPr>
          <a:xfrm>
            <a:off x="418510" y="1632469"/>
            <a:ext cx="4182365" cy="232371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zh-TW" altLang="en-US" sz="2800" dirty="0">
                <a:latin typeface="+mn-ea"/>
              </a:rPr>
              <a:t>從使用者開發、信用審核、合同簽訂到貸款催收等整個業務，主要都在線上完成</a:t>
            </a:r>
            <a:endParaRPr lang="en-US" altLang="zh-TW" sz="2800" dirty="0">
              <a:latin typeface="+mn-ea"/>
            </a:endParaRPr>
          </a:p>
          <a:p>
            <a:pPr marL="342900" indent="-342900">
              <a:spcBef>
                <a:spcPts val="600"/>
              </a:spcBef>
              <a:buFont typeface="Arial" panose="020B0604020202020204" pitchFamily="34" charset="0"/>
              <a:buChar char="•"/>
            </a:pPr>
            <a:r>
              <a:rPr lang="zh-TW" altLang="en-US" sz="2800" dirty="0">
                <a:latin typeface="+mn-ea"/>
              </a:rPr>
              <a:t>規模較大的有</a:t>
            </a:r>
            <a:r>
              <a:rPr lang="zh-TW" altLang="en-US" sz="2800" b="1" dirty="0">
                <a:latin typeface="+mn-ea"/>
              </a:rPr>
              <a:t>拍拍貸</a:t>
            </a:r>
          </a:p>
        </p:txBody>
      </p:sp>
      <p:pic>
        <p:nvPicPr>
          <p:cNvPr id="9" name="圖片 8"/>
          <p:cNvPicPr>
            <a:picLocks noChangeAspect="1"/>
          </p:cNvPicPr>
          <p:nvPr/>
        </p:nvPicPr>
        <p:blipFill>
          <a:blip r:embed="rId8"/>
          <a:stretch>
            <a:fillRect/>
          </a:stretch>
        </p:blipFill>
        <p:spPr>
          <a:xfrm>
            <a:off x="10513260" y="2556234"/>
            <a:ext cx="731583" cy="1194920"/>
          </a:xfrm>
          <a:prstGeom prst="rect">
            <a:avLst/>
          </a:prstGeom>
        </p:spPr>
      </p:pic>
      <p:sp>
        <p:nvSpPr>
          <p:cNvPr id="10" name="文字方塊 9"/>
          <p:cNvSpPr txBox="1"/>
          <p:nvPr/>
        </p:nvSpPr>
        <p:spPr>
          <a:xfrm>
            <a:off x="10440469" y="3751154"/>
            <a:ext cx="877163" cy="369332"/>
          </a:xfrm>
          <a:prstGeom prst="rect">
            <a:avLst/>
          </a:prstGeom>
          <a:noFill/>
        </p:spPr>
        <p:txBody>
          <a:bodyPr wrap="none" rtlCol="0">
            <a:spAutoFit/>
          </a:bodyPr>
          <a:lstStyle/>
          <a:p>
            <a:r>
              <a:rPr lang="zh-TW" altLang="en-US" b="1" dirty="0" smtClean="0">
                <a:solidFill>
                  <a:srgbClr val="C00000"/>
                </a:solidFill>
              </a:rPr>
              <a:t>借款人</a:t>
            </a:r>
            <a:endParaRPr lang="zh-TW" altLang="en-US" b="1" dirty="0">
              <a:solidFill>
                <a:srgbClr val="C00000"/>
              </a:solidFill>
            </a:endParaRPr>
          </a:p>
        </p:txBody>
      </p:sp>
      <p:pic>
        <p:nvPicPr>
          <p:cNvPr id="11" name="圖片 10"/>
          <p:cNvPicPr>
            <a:picLocks noChangeAspect="1"/>
          </p:cNvPicPr>
          <p:nvPr/>
        </p:nvPicPr>
        <p:blipFill>
          <a:blip r:embed="rId9">
            <a:duotone>
              <a:schemeClr val="accent5">
                <a:shade val="45000"/>
                <a:satMod val="135000"/>
              </a:schemeClr>
              <a:prstClr val="white"/>
            </a:duotone>
          </a:blip>
          <a:stretch>
            <a:fillRect/>
          </a:stretch>
        </p:blipFill>
        <p:spPr>
          <a:xfrm>
            <a:off x="7707086" y="1390086"/>
            <a:ext cx="748816" cy="705899"/>
          </a:xfrm>
          <a:prstGeom prst="rect">
            <a:avLst/>
          </a:prstGeom>
        </p:spPr>
      </p:pic>
      <p:cxnSp>
        <p:nvCxnSpPr>
          <p:cNvPr id="16" name="直線單箭頭接點 15"/>
          <p:cNvCxnSpPr/>
          <p:nvPr/>
        </p:nvCxnSpPr>
        <p:spPr>
          <a:xfrm flipH="1" flipV="1">
            <a:off x="8512132" y="1873956"/>
            <a:ext cx="2149565" cy="105161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p:nvPr/>
        </p:nvCxnSpPr>
        <p:spPr>
          <a:xfrm flipH="1">
            <a:off x="5903810" y="1938318"/>
            <a:ext cx="1537660" cy="46144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9263748" y="1873956"/>
            <a:ext cx="1107996" cy="646331"/>
          </a:xfrm>
          <a:prstGeom prst="rect">
            <a:avLst/>
          </a:prstGeom>
          <a:noFill/>
        </p:spPr>
        <p:txBody>
          <a:bodyPr wrap="none" rtlCol="0">
            <a:spAutoFit/>
          </a:bodyPr>
          <a:lstStyle/>
          <a:p>
            <a:r>
              <a:rPr lang="zh-TW" altLang="en-US" dirty="0" smtClean="0"/>
              <a:t>借款申請</a:t>
            </a:r>
            <a:endParaRPr lang="en-US" altLang="zh-TW" dirty="0" smtClean="0"/>
          </a:p>
          <a:p>
            <a:endParaRPr lang="zh-TW" altLang="en-US" dirty="0"/>
          </a:p>
        </p:txBody>
      </p:sp>
      <p:sp>
        <p:nvSpPr>
          <p:cNvPr id="19" name="文字方塊 18"/>
          <p:cNvSpPr txBox="1"/>
          <p:nvPr/>
        </p:nvSpPr>
        <p:spPr>
          <a:xfrm>
            <a:off x="6118642" y="1689290"/>
            <a:ext cx="646331" cy="369332"/>
          </a:xfrm>
          <a:prstGeom prst="rect">
            <a:avLst/>
          </a:prstGeom>
          <a:noFill/>
        </p:spPr>
        <p:txBody>
          <a:bodyPr wrap="none" rtlCol="0">
            <a:spAutoFit/>
          </a:bodyPr>
          <a:lstStyle/>
          <a:p>
            <a:r>
              <a:rPr lang="zh-TW" altLang="en-US" dirty="0" smtClean="0"/>
              <a:t>還款</a:t>
            </a:r>
            <a:endParaRPr lang="zh-TW" altLang="en-US" dirty="0"/>
          </a:p>
        </p:txBody>
      </p:sp>
      <p:sp>
        <p:nvSpPr>
          <p:cNvPr id="21" name="文字方塊 20"/>
          <p:cNvSpPr txBox="1"/>
          <p:nvPr/>
        </p:nvSpPr>
        <p:spPr>
          <a:xfrm>
            <a:off x="7584669" y="2095985"/>
            <a:ext cx="1313304" cy="369332"/>
          </a:xfrm>
          <a:prstGeom prst="rect">
            <a:avLst/>
          </a:prstGeom>
          <a:noFill/>
        </p:spPr>
        <p:txBody>
          <a:bodyPr wrap="square" rtlCol="0">
            <a:spAutoFit/>
          </a:bodyPr>
          <a:lstStyle/>
          <a:p>
            <a:r>
              <a:rPr lang="zh-TW" altLang="en-US" b="1" dirty="0" smtClean="0">
                <a:solidFill>
                  <a:schemeClr val="accent5">
                    <a:lumMod val="75000"/>
                  </a:schemeClr>
                </a:solidFill>
              </a:rPr>
              <a:t>線上平台</a:t>
            </a:r>
            <a:endParaRPr lang="zh-TW" altLang="en-US" b="1" dirty="0">
              <a:solidFill>
                <a:schemeClr val="accent5">
                  <a:lumMod val="75000"/>
                </a:schemeClr>
              </a:solidFill>
            </a:endParaRPr>
          </a:p>
        </p:txBody>
      </p:sp>
      <p:cxnSp>
        <p:nvCxnSpPr>
          <p:cNvPr id="23" name="直線單箭頭接點 22"/>
          <p:cNvCxnSpPr/>
          <p:nvPr/>
        </p:nvCxnSpPr>
        <p:spPr>
          <a:xfrm flipV="1">
            <a:off x="5903810" y="2373213"/>
            <a:ext cx="1486751" cy="501370"/>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文字方塊 23"/>
          <p:cNvSpPr txBox="1"/>
          <p:nvPr/>
        </p:nvSpPr>
        <p:spPr>
          <a:xfrm>
            <a:off x="6118642" y="2740900"/>
            <a:ext cx="1107996" cy="369332"/>
          </a:xfrm>
          <a:prstGeom prst="rect">
            <a:avLst/>
          </a:prstGeom>
          <a:noFill/>
        </p:spPr>
        <p:txBody>
          <a:bodyPr wrap="square" rtlCol="0">
            <a:spAutoFit/>
          </a:bodyPr>
          <a:lstStyle/>
          <a:p>
            <a:r>
              <a:rPr lang="zh-TW" altLang="en-US" dirty="0" smtClean="0"/>
              <a:t>借款</a:t>
            </a:r>
            <a:endParaRPr lang="zh-TW" altLang="en-US" dirty="0"/>
          </a:p>
        </p:txBody>
      </p:sp>
      <p:cxnSp>
        <p:nvCxnSpPr>
          <p:cNvPr id="33" name="直線單箭頭接點 32"/>
          <p:cNvCxnSpPr/>
          <p:nvPr/>
        </p:nvCxnSpPr>
        <p:spPr>
          <a:xfrm>
            <a:off x="8701544" y="2280651"/>
            <a:ext cx="1856842" cy="876934"/>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文字方塊 33"/>
          <p:cNvSpPr txBox="1"/>
          <p:nvPr/>
        </p:nvSpPr>
        <p:spPr>
          <a:xfrm>
            <a:off x="9263748" y="2812499"/>
            <a:ext cx="646331" cy="646331"/>
          </a:xfrm>
          <a:prstGeom prst="rect">
            <a:avLst/>
          </a:prstGeom>
          <a:noFill/>
        </p:spPr>
        <p:txBody>
          <a:bodyPr wrap="none" rtlCol="0">
            <a:spAutoFit/>
          </a:bodyPr>
          <a:lstStyle/>
          <a:p>
            <a:r>
              <a:rPr lang="zh-TW" altLang="en-US" dirty="0" smtClean="0"/>
              <a:t>借款</a:t>
            </a:r>
            <a:endParaRPr lang="en-US" altLang="zh-TW" dirty="0" smtClean="0"/>
          </a:p>
          <a:p>
            <a:endParaRPr lang="zh-TW" altLang="en-US" dirty="0"/>
          </a:p>
        </p:txBody>
      </p:sp>
      <p:sp>
        <p:nvSpPr>
          <p:cNvPr id="35" name="文字方塊 34"/>
          <p:cNvSpPr txBox="1"/>
          <p:nvPr/>
        </p:nvSpPr>
        <p:spPr>
          <a:xfrm>
            <a:off x="7478927" y="2514834"/>
            <a:ext cx="1338828" cy="1200329"/>
          </a:xfrm>
          <a:prstGeom prst="rect">
            <a:avLst/>
          </a:prstGeom>
          <a:solidFill>
            <a:schemeClr val="accent1">
              <a:lumMod val="20000"/>
              <a:lumOff val="80000"/>
            </a:schemeClr>
          </a:solidFill>
        </p:spPr>
        <p:txBody>
          <a:bodyPr wrap="none" rtlCol="0">
            <a:spAutoFit/>
          </a:bodyPr>
          <a:lstStyle/>
          <a:p>
            <a:r>
              <a:rPr lang="zh-TW" altLang="en-US" dirty="0" smtClean="0"/>
              <a:t>使用者開發</a:t>
            </a:r>
            <a:endParaRPr lang="en-US" altLang="zh-TW" dirty="0" smtClean="0"/>
          </a:p>
          <a:p>
            <a:r>
              <a:rPr lang="zh-TW" altLang="en-US" dirty="0" smtClean="0"/>
              <a:t>信評</a:t>
            </a:r>
            <a:endParaRPr lang="en-US" altLang="zh-TW" dirty="0" smtClean="0"/>
          </a:p>
          <a:p>
            <a:r>
              <a:rPr lang="zh-TW" altLang="en-US" dirty="0" smtClean="0"/>
              <a:t>簽約</a:t>
            </a:r>
            <a:endParaRPr lang="en-US" altLang="zh-TW" dirty="0" smtClean="0"/>
          </a:p>
          <a:p>
            <a:r>
              <a:rPr lang="zh-TW" altLang="en-US" dirty="0"/>
              <a:t>貸款催收</a:t>
            </a:r>
          </a:p>
        </p:txBody>
      </p:sp>
      <p:pic>
        <p:nvPicPr>
          <p:cNvPr id="36" name="圖片 35"/>
          <p:cNvPicPr>
            <a:picLocks noChangeAspect="1"/>
          </p:cNvPicPr>
          <p:nvPr/>
        </p:nvPicPr>
        <p:blipFill>
          <a:blip r:embed="rId8">
            <a:duotone>
              <a:schemeClr val="accent3">
                <a:shade val="45000"/>
                <a:satMod val="135000"/>
              </a:schemeClr>
              <a:prstClr val="white"/>
            </a:duotone>
          </a:blip>
          <a:stretch>
            <a:fillRect/>
          </a:stretch>
        </p:blipFill>
        <p:spPr>
          <a:xfrm>
            <a:off x="4975811" y="2075090"/>
            <a:ext cx="731583" cy="1194920"/>
          </a:xfrm>
          <a:prstGeom prst="rect">
            <a:avLst/>
          </a:prstGeom>
        </p:spPr>
      </p:pic>
      <p:sp>
        <p:nvSpPr>
          <p:cNvPr id="37" name="文字方塊 36"/>
          <p:cNvSpPr txBox="1"/>
          <p:nvPr/>
        </p:nvSpPr>
        <p:spPr>
          <a:xfrm>
            <a:off x="4903022" y="3225398"/>
            <a:ext cx="877163" cy="369332"/>
          </a:xfrm>
          <a:prstGeom prst="rect">
            <a:avLst/>
          </a:prstGeom>
          <a:noFill/>
        </p:spPr>
        <p:txBody>
          <a:bodyPr wrap="none" rtlCol="0">
            <a:spAutoFit/>
          </a:bodyPr>
          <a:lstStyle/>
          <a:p>
            <a:r>
              <a:rPr lang="zh-TW" altLang="en-US" b="1" dirty="0" smtClean="0">
                <a:solidFill>
                  <a:schemeClr val="accent3">
                    <a:lumMod val="75000"/>
                  </a:schemeClr>
                </a:solidFill>
              </a:rPr>
              <a:t>出借人</a:t>
            </a:r>
            <a:endParaRPr lang="zh-TW" altLang="en-US" b="1" dirty="0">
              <a:solidFill>
                <a:schemeClr val="accent3">
                  <a:lumMod val="75000"/>
                </a:schemeClr>
              </a:solidFill>
            </a:endParaRPr>
          </a:p>
        </p:txBody>
      </p:sp>
      <p:sp>
        <p:nvSpPr>
          <p:cNvPr id="2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895505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橢圓 4"/>
          <p:cNvSpPr/>
          <p:nvPr/>
        </p:nvSpPr>
        <p:spPr>
          <a:xfrm>
            <a:off x="9914031" y="1970218"/>
            <a:ext cx="2174871" cy="397129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18</a:t>
            </a:fld>
            <a:endParaRPr lang="en-US" altLang="zh-TW"/>
          </a:p>
        </p:txBody>
      </p:sp>
      <p:graphicFrame>
        <p:nvGraphicFramePr>
          <p:cNvPr id="20" name="資料庫圖表 19"/>
          <p:cNvGraphicFramePr/>
          <p:nvPr>
            <p:extLst>
              <p:ext uri="{D42A27DB-BD31-4B8C-83A1-F6EECF244321}">
                <p14:modId xmlns:p14="http://schemas.microsoft.com/office/powerpoint/2010/main" val="89871703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標題 1"/>
          <p:cNvSpPr>
            <a:spLocks noGrp="1"/>
          </p:cNvSpPr>
          <p:nvPr>
            <p:ph type="title"/>
          </p:nvPr>
        </p:nvSpPr>
        <p:spPr>
          <a:xfrm>
            <a:off x="612057" y="365126"/>
            <a:ext cx="11002297" cy="954856"/>
          </a:xfrm>
        </p:spPr>
        <p:txBody>
          <a:bodyPr/>
          <a:lstStyle/>
          <a:p>
            <a:r>
              <a:rPr lang="zh-TW" altLang="en-US" dirty="0"/>
              <a:t>線上與線下</a:t>
            </a:r>
            <a:r>
              <a:rPr lang="zh-TW" altLang="en-US" dirty="0" smtClean="0"/>
              <a:t>結合</a:t>
            </a:r>
            <a:r>
              <a:rPr lang="en-US" altLang="zh-TW" dirty="0" smtClean="0"/>
              <a:t>(O2O)</a:t>
            </a:r>
            <a:r>
              <a:rPr lang="zh-TW" altLang="en-US" dirty="0" smtClean="0"/>
              <a:t>模式</a:t>
            </a:r>
            <a:endParaRPr lang="zh-TW" altLang="en-US" dirty="0"/>
          </a:p>
        </p:txBody>
      </p:sp>
      <p:sp>
        <p:nvSpPr>
          <p:cNvPr id="13" name="文字方塊 12"/>
          <p:cNvSpPr txBox="1"/>
          <p:nvPr/>
        </p:nvSpPr>
        <p:spPr>
          <a:xfrm>
            <a:off x="612057" y="1600886"/>
            <a:ext cx="4182365" cy="2677656"/>
          </a:xfrm>
          <a:prstGeom prst="rect">
            <a:avLst/>
          </a:prstGeom>
          <a:noFill/>
        </p:spPr>
        <p:txBody>
          <a:bodyPr wrap="square" rtlCol="0">
            <a:spAutoFit/>
          </a:bodyPr>
          <a:lstStyle/>
          <a:p>
            <a:pPr marL="457200" indent="-457200">
              <a:buFont typeface="Arial" panose="020B0604020202020204" pitchFamily="34" charset="0"/>
              <a:buChar char="•"/>
            </a:pPr>
            <a:r>
              <a:rPr lang="zh-TW" altLang="en-US" sz="2800" dirty="0">
                <a:latin typeface="+mn-ea"/>
              </a:rPr>
              <a:t>網貸公司將借貸交易環節主要放在線上，但將借款來源、借款審查和貸後管理放在線下</a:t>
            </a:r>
            <a:endParaRPr lang="en-US" altLang="zh-TW" sz="2800" dirty="0">
              <a:latin typeface="+mn-ea"/>
            </a:endParaRPr>
          </a:p>
          <a:p>
            <a:pPr marL="457200" indent="-457200">
              <a:buFont typeface="Arial" panose="020B0604020202020204" pitchFamily="34" charset="0"/>
              <a:buChar char="•"/>
            </a:pPr>
            <a:r>
              <a:rPr lang="zh-TW" altLang="en-US" sz="2800" dirty="0">
                <a:latin typeface="+mn-ea"/>
              </a:rPr>
              <a:t>典型範例為</a:t>
            </a:r>
            <a:r>
              <a:rPr lang="zh-TW" altLang="en-US" sz="2800" b="1" dirty="0">
                <a:latin typeface="+mn-ea"/>
              </a:rPr>
              <a:t>人人貸</a:t>
            </a:r>
          </a:p>
        </p:txBody>
      </p:sp>
      <p:pic>
        <p:nvPicPr>
          <p:cNvPr id="42" name="圖片 41"/>
          <p:cNvPicPr>
            <a:picLocks noChangeAspect="1"/>
          </p:cNvPicPr>
          <p:nvPr/>
        </p:nvPicPr>
        <p:blipFill>
          <a:blip r:embed="rId8"/>
          <a:stretch>
            <a:fillRect/>
          </a:stretch>
        </p:blipFill>
        <p:spPr>
          <a:xfrm>
            <a:off x="10635677" y="2061135"/>
            <a:ext cx="731583" cy="1194920"/>
          </a:xfrm>
          <a:prstGeom prst="rect">
            <a:avLst/>
          </a:prstGeom>
        </p:spPr>
      </p:pic>
      <p:sp>
        <p:nvSpPr>
          <p:cNvPr id="43" name="文字方塊 42"/>
          <p:cNvSpPr txBox="1"/>
          <p:nvPr/>
        </p:nvSpPr>
        <p:spPr>
          <a:xfrm>
            <a:off x="10562886" y="3256055"/>
            <a:ext cx="877163" cy="369332"/>
          </a:xfrm>
          <a:prstGeom prst="rect">
            <a:avLst/>
          </a:prstGeom>
          <a:noFill/>
        </p:spPr>
        <p:txBody>
          <a:bodyPr wrap="none" rtlCol="0">
            <a:spAutoFit/>
          </a:bodyPr>
          <a:lstStyle/>
          <a:p>
            <a:r>
              <a:rPr lang="zh-TW" altLang="en-US" b="1" dirty="0" smtClean="0">
                <a:solidFill>
                  <a:srgbClr val="C00000"/>
                </a:solidFill>
              </a:rPr>
              <a:t>借款人</a:t>
            </a:r>
            <a:endParaRPr lang="zh-TW" altLang="en-US" b="1" dirty="0">
              <a:solidFill>
                <a:srgbClr val="C00000"/>
              </a:solidFill>
            </a:endParaRPr>
          </a:p>
        </p:txBody>
      </p:sp>
      <p:pic>
        <p:nvPicPr>
          <p:cNvPr id="44" name="圖片 43"/>
          <p:cNvPicPr>
            <a:picLocks noChangeAspect="1"/>
          </p:cNvPicPr>
          <p:nvPr/>
        </p:nvPicPr>
        <p:blipFill>
          <a:blip r:embed="rId9">
            <a:duotone>
              <a:schemeClr val="accent5">
                <a:shade val="45000"/>
                <a:satMod val="135000"/>
              </a:schemeClr>
              <a:prstClr val="white"/>
            </a:duotone>
          </a:blip>
          <a:stretch>
            <a:fillRect/>
          </a:stretch>
        </p:blipFill>
        <p:spPr>
          <a:xfrm>
            <a:off x="7829503" y="894987"/>
            <a:ext cx="748816" cy="705899"/>
          </a:xfrm>
          <a:prstGeom prst="rect">
            <a:avLst/>
          </a:prstGeom>
        </p:spPr>
      </p:pic>
      <p:pic>
        <p:nvPicPr>
          <p:cNvPr id="45" name="圖片 44"/>
          <p:cNvPicPr>
            <a:picLocks noChangeAspect="1"/>
          </p:cNvPicPr>
          <p:nvPr/>
        </p:nvPicPr>
        <p:blipFill>
          <a:blip r:embed="rId8">
            <a:duotone>
              <a:schemeClr val="accent3">
                <a:shade val="45000"/>
                <a:satMod val="135000"/>
              </a:schemeClr>
              <a:prstClr val="white"/>
            </a:duotone>
          </a:blip>
          <a:stretch>
            <a:fillRect/>
          </a:stretch>
        </p:blipFill>
        <p:spPr>
          <a:xfrm>
            <a:off x="5098228" y="1579991"/>
            <a:ext cx="731583" cy="1194920"/>
          </a:xfrm>
          <a:prstGeom prst="rect">
            <a:avLst/>
          </a:prstGeom>
        </p:spPr>
      </p:pic>
      <p:sp>
        <p:nvSpPr>
          <p:cNvPr id="46" name="文字方塊 45"/>
          <p:cNvSpPr txBox="1"/>
          <p:nvPr/>
        </p:nvSpPr>
        <p:spPr>
          <a:xfrm>
            <a:off x="5025439" y="2730299"/>
            <a:ext cx="877163" cy="369332"/>
          </a:xfrm>
          <a:prstGeom prst="rect">
            <a:avLst/>
          </a:prstGeom>
          <a:noFill/>
        </p:spPr>
        <p:txBody>
          <a:bodyPr wrap="none" rtlCol="0">
            <a:spAutoFit/>
          </a:bodyPr>
          <a:lstStyle/>
          <a:p>
            <a:r>
              <a:rPr lang="zh-TW" altLang="en-US" b="1" dirty="0" smtClean="0">
                <a:solidFill>
                  <a:schemeClr val="accent3">
                    <a:lumMod val="75000"/>
                  </a:schemeClr>
                </a:solidFill>
              </a:rPr>
              <a:t>出借人</a:t>
            </a:r>
            <a:endParaRPr lang="zh-TW" altLang="en-US" b="1" dirty="0">
              <a:solidFill>
                <a:schemeClr val="accent3">
                  <a:lumMod val="75000"/>
                </a:schemeClr>
              </a:solidFill>
            </a:endParaRPr>
          </a:p>
        </p:txBody>
      </p:sp>
      <p:cxnSp>
        <p:nvCxnSpPr>
          <p:cNvPr id="51" name="直線單箭頭接點 50"/>
          <p:cNvCxnSpPr/>
          <p:nvPr/>
        </p:nvCxnSpPr>
        <p:spPr>
          <a:xfrm flipH="1" flipV="1">
            <a:off x="8634549" y="1378857"/>
            <a:ext cx="2149565" cy="105161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52" name="直線單箭頭接點 51"/>
          <p:cNvCxnSpPr/>
          <p:nvPr/>
        </p:nvCxnSpPr>
        <p:spPr>
          <a:xfrm flipH="1">
            <a:off x="6026227" y="1443219"/>
            <a:ext cx="1537660" cy="46144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53" name="文字方塊 52"/>
          <p:cNvSpPr txBox="1"/>
          <p:nvPr/>
        </p:nvSpPr>
        <p:spPr>
          <a:xfrm>
            <a:off x="9386165" y="1378857"/>
            <a:ext cx="1107996" cy="646331"/>
          </a:xfrm>
          <a:prstGeom prst="rect">
            <a:avLst/>
          </a:prstGeom>
          <a:noFill/>
        </p:spPr>
        <p:txBody>
          <a:bodyPr wrap="none" rtlCol="0">
            <a:spAutoFit/>
          </a:bodyPr>
          <a:lstStyle/>
          <a:p>
            <a:r>
              <a:rPr lang="zh-TW" altLang="en-US" dirty="0" smtClean="0"/>
              <a:t>借款申請</a:t>
            </a:r>
            <a:endParaRPr lang="en-US" altLang="zh-TW" dirty="0" smtClean="0"/>
          </a:p>
          <a:p>
            <a:endParaRPr lang="zh-TW" altLang="en-US" dirty="0"/>
          </a:p>
        </p:txBody>
      </p:sp>
      <p:sp>
        <p:nvSpPr>
          <p:cNvPr id="54" name="文字方塊 53"/>
          <p:cNvSpPr txBox="1"/>
          <p:nvPr/>
        </p:nvSpPr>
        <p:spPr>
          <a:xfrm>
            <a:off x="6241059" y="1194191"/>
            <a:ext cx="1107996" cy="369332"/>
          </a:xfrm>
          <a:prstGeom prst="rect">
            <a:avLst/>
          </a:prstGeom>
          <a:noFill/>
        </p:spPr>
        <p:txBody>
          <a:bodyPr wrap="none" rtlCol="0">
            <a:spAutoFit/>
          </a:bodyPr>
          <a:lstStyle/>
          <a:p>
            <a:r>
              <a:rPr lang="zh-TW" altLang="en-US" dirty="0" smtClean="0"/>
              <a:t>理財產品</a:t>
            </a:r>
            <a:endParaRPr lang="zh-TW" altLang="en-US" dirty="0"/>
          </a:p>
        </p:txBody>
      </p:sp>
      <p:sp>
        <p:nvSpPr>
          <p:cNvPr id="63" name="文字方塊 62"/>
          <p:cNvSpPr txBox="1"/>
          <p:nvPr/>
        </p:nvSpPr>
        <p:spPr>
          <a:xfrm>
            <a:off x="7707086" y="1600886"/>
            <a:ext cx="1313304" cy="369332"/>
          </a:xfrm>
          <a:prstGeom prst="rect">
            <a:avLst/>
          </a:prstGeom>
          <a:noFill/>
        </p:spPr>
        <p:txBody>
          <a:bodyPr wrap="square" rtlCol="0">
            <a:spAutoFit/>
          </a:bodyPr>
          <a:lstStyle/>
          <a:p>
            <a:r>
              <a:rPr lang="zh-TW" altLang="en-US" b="1" dirty="0" smtClean="0">
                <a:solidFill>
                  <a:schemeClr val="accent5">
                    <a:lumMod val="75000"/>
                  </a:schemeClr>
                </a:solidFill>
              </a:rPr>
              <a:t>線上平台</a:t>
            </a:r>
            <a:endParaRPr lang="zh-TW" altLang="en-US" b="1" dirty="0">
              <a:solidFill>
                <a:schemeClr val="accent5">
                  <a:lumMod val="75000"/>
                </a:schemeClr>
              </a:solidFill>
            </a:endParaRPr>
          </a:p>
        </p:txBody>
      </p:sp>
      <p:sp>
        <p:nvSpPr>
          <p:cNvPr id="64" name="文字方塊 63"/>
          <p:cNvSpPr txBox="1"/>
          <p:nvPr/>
        </p:nvSpPr>
        <p:spPr>
          <a:xfrm>
            <a:off x="10559592" y="5122410"/>
            <a:ext cx="1124408" cy="369332"/>
          </a:xfrm>
          <a:prstGeom prst="rect">
            <a:avLst/>
          </a:prstGeom>
          <a:solidFill>
            <a:schemeClr val="accent6">
              <a:lumMod val="60000"/>
              <a:lumOff val="40000"/>
            </a:schemeClr>
          </a:solidFill>
          <a:ln w="38100">
            <a:solidFill>
              <a:srgbClr val="FF0000"/>
            </a:solidFill>
          </a:ln>
        </p:spPr>
        <p:txBody>
          <a:bodyPr wrap="square" rtlCol="0">
            <a:spAutoFit/>
          </a:bodyPr>
          <a:lstStyle/>
          <a:p>
            <a:r>
              <a:rPr lang="zh-TW" altLang="en-US" b="1" dirty="0" smtClean="0">
                <a:solidFill>
                  <a:schemeClr val="accent5">
                    <a:lumMod val="75000"/>
                  </a:schemeClr>
                </a:solidFill>
              </a:rPr>
              <a:t>線下據點</a:t>
            </a:r>
            <a:endParaRPr lang="zh-TW" altLang="en-US" b="1" dirty="0">
              <a:solidFill>
                <a:schemeClr val="accent5">
                  <a:lumMod val="75000"/>
                </a:schemeClr>
              </a:solidFill>
            </a:endParaRPr>
          </a:p>
        </p:txBody>
      </p:sp>
      <p:cxnSp>
        <p:nvCxnSpPr>
          <p:cNvPr id="65" name="直線單箭頭接點 64"/>
          <p:cNvCxnSpPr/>
          <p:nvPr/>
        </p:nvCxnSpPr>
        <p:spPr>
          <a:xfrm flipV="1">
            <a:off x="6026227" y="1878114"/>
            <a:ext cx="1486751" cy="501370"/>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6" name="文字方塊 65"/>
          <p:cNvSpPr txBox="1"/>
          <p:nvPr/>
        </p:nvSpPr>
        <p:spPr>
          <a:xfrm>
            <a:off x="6241059" y="2245801"/>
            <a:ext cx="1107996" cy="369332"/>
          </a:xfrm>
          <a:prstGeom prst="rect">
            <a:avLst/>
          </a:prstGeom>
          <a:noFill/>
        </p:spPr>
        <p:txBody>
          <a:bodyPr wrap="square" rtlCol="0">
            <a:spAutoFit/>
          </a:bodyPr>
          <a:lstStyle/>
          <a:p>
            <a:r>
              <a:rPr lang="zh-TW" altLang="en-US" dirty="0" smtClean="0"/>
              <a:t>出資投資</a:t>
            </a:r>
            <a:endParaRPr lang="zh-TW" altLang="en-US" dirty="0"/>
          </a:p>
        </p:txBody>
      </p:sp>
      <p:cxnSp>
        <p:nvCxnSpPr>
          <p:cNvPr id="68" name="直線接點 67"/>
          <p:cNvCxnSpPr>
            <a:stCxn id="63" idx="2"/>
            <a:endCxn id="64" idx="1"/>
          </p:cNvCxnSpPr>
          <p:nvPr/>
        </p:nvCxnSpPr>
        <p:spPr>
          <a:xfrm>
            <a:off x="8363738" y="1970218"/>
            <a:ext cx="2195854" cy="3336858"/>
          </a:xfrm>
          <a:prstGeom prst="line">
            <a:avLst/>
          </a:prstGeom>
          <a:ln w="38100">
            <a:solidFill>
              <a:schemeClr val="accent5">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文字方塊 70"/>
          <p:cNvSpPr txBox="1"/>
          <p:nvPr/>
        </p:nvSpPr>
        <p:spPr>
          <a:xfrm>
            <a:off x="8823961" y="5143049"/>
            <a:ext cx="1124408" cy="369332"/>
          </a:xfrm>
          <a:prstGeom prst="rect">
            <a:avLst/>
          </a:prstGeom>
          <a:solidFill>
            <a:schemeClr val="accent6">
              <a:lumMod val="60000"/>
              <a:lumOff val="40000"/>
            </a:schemeClr>
          </a:solidFill>
          <a:ln w="38100">
            <a:solidFill>
              <a:srgbClr val="FF0000"/>
            </a:solidFill>
          </a:ln>
        </p:spPr>
        <p:txBody>
          <a:bodyPr wrap="square" rtlCol="0">
            <a:spAutoFit/>
          </a:bodyPr>
          <a:lstStyle/>
          <a:p>
            <a:r>
              <a:rPr lang="zh-TW" altLang="en-US" b="1" dirty="0" smtClean="0">
                <a:solidFill>
                  <a:schemeClr val="accent5">
                    <a:lumMod val="75000"/>
                  </a:schemeClr>
                </a:solidFill>
              </a:rPr>
              <a:t>線下據點</a:t>
            </a:r>
            <a:endParaRPr lang="zh-TW" altLang="en-US" b="1" dirty="0">
              <a:solidFill>
                <a:schemeClr val="accent5">
                  <a:lumMod val="75000"/>
                </a:schemeClr>
              </a:solidFill>
            </a:endParaRPr>
          </a:p>
        </p:txBody>
      </p:sp>
      <p:sp>
        <p:nvSpPr>
          <p:cNvPr id="73" name="文字方塊 72"/>
          <p:cNvSpPr txBox="1"/>
          <p:nvPr/>
        </p:nvSpPr>
        <p:spPr>
          <a:xfrm>
            <a:off x="7512978" y="5147259"/>
            <a:ext cx="1124408" cy="369332"/>
          </a:xfrm>
          <a:prstGeom prst="rect">
            <a:avLst/>
          </a:prstGeom>
          <a:solidFill>
            <a:schemeClr val="accent6">
              <a:lumMod val="60000"/>
              <a:lumOff val="40000"/>
            </a:schemeClr>
          </a:solidFill>
          <a:ln w="38100">
            <a:solidFill>
              <a:srgbClr val="FF0000"/>
            </a:solidFill>
          </a:ln>
        </p:spPr>
        <p:txBody>
          <a:bodyPr wrap="square" rtlCol="0">
            <a:spAutoFit/>
          </a:bodyPr>
          <a:lstStyle/>
          <a:p>
            <a:r>
              <a:rPr lang="zh-TW" altLang="en-US" b="1" dirty="0" smtClean="0">
                <a:solidFill>
                  <a:schemeClr val="accent5">
                    <a:lumMod val="75000"/>
                  </a:schemeClr>
                </a:solidFill>
              </a:rPr>
              <a:t>線下據點</a:t>
            </a:r>
            <a:endParaRPr lang="zh-TW" altLang="en-US" b="1" dirty="0">
              <a:solidFill>
                <a:schemeClr val="accent5">
                  <a:lumMod val="75000"/>
                </a:schemeClr>
              </a:solidFill>
            </a:endParaRPr>
          </a:p>
        </p:txBody>
      </p:sp>
      <p:sp>
        <p:nvSpPr>
          <p:cNvPr id="74" name="文字方塊 73"/>
          <p:cNvSpPr txBox="1"/>
          <p:nvPr/>
        </p:nvSpPr>
        <p:spPr>
          <a:xfrm>
            <a:off x="6201995" y="5155679"/>
            <a:ext cx="1124408" cy="369332"/>
          </a:xfrm>
          <a:prstGeom prst="rect">
            <a:avLst/>
          </a:prstGeom>
          <a:solidFill>
            <a:schemeClr val="accent6">
              <a:lumMod val="60000"/>
              <a:lumOff val="40000"/>
            </a:schemeClr>
          </a:solidFill>
          <a:ln w="38100">
            <a:solidFill>
              <a:srgbClr val="FF0000"/>
            </a:solidFill>
          </a:ln>
        </p:spPr>
        <p:txBody>
          <a:bodyPr wrap="square" rtlCol="0">
            <a:spAutoFit/>
          </a:bodyPr>
          <a:lstStyle/>
          <a:p>
            <a:r>
              <a:rPr lang="zh-TW" altLang="en-US" b="1" dirty="0" smtClean="0">
                <a:solidFill>
                  <a:schemeClr val="accent5">
                    <a:lumMod val="75000"/>
                  </a:schemeClr>
                </a:solidFill>
              </a:rPr>
              <a:t>線下據點</a:t>
            </a:r>
            <a:endParaRPr lang="zh-TW" altLang="en-US" b="1" dirty="0">
              <a:solidFill>
                <a:schemeClr val="accent5">
                  <a:lumMod val="75000"/>
                </a:schemeClr>
              </a:solidFill>
            </a:endParaRPr>
          </a:p>
        </p:txBody>
      </p:sp>
      <p:cxnSp>
        <p:nvCxnSpPr>
          <p:cNvPr id="76" name="直線接點 75"/>
          <p:cNvCxnSpPr/>
          <p:nvPr/>
        </p:nvCxnSpPr>
        <p:spPr>
          <a:xfrm>
            <a:off x="8267622" y="2004366"/>
            <a:ext cx="1022427" cy="3117861"/>
          </a:xfrm>
          <a:prstGeom prst="line">
            <a:avLst/>
          </a:prstGeom>
          <a:ln w="38100">
            <a:solidFill>
              <a:schemeClr val="accent5">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直線接點 78"/>
          <p:cNvCxnSpPr/>
          <p:nvPr/>
        </p:nvCxnSpPr>
        <p:spPr>
          <a:xfrm>
            <a:off x="8117732" y="2004366"/>
            <a:ext cx="0" cy="3207552"/>
          </a:xfrm>
          <a:prstGeom prst="line">
            <a:avLst/>
          </a:prstGeom>
          <a:ln w="38100">
            <a:solidFill>
              <a:schemeClr val="accent5">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flipH="1">
            <a:off x="7065155" y="1959520"/>
            <a:ext cx="887395" cy="3207552"/>
          </a:xfrm>
          <a:prstGeom prst="line">
            <a:avLst/>
          </a:prstGeom>
          <a:ln w="38100">
            <a:solidFill>
              <a:schemeClr val="accent5">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直線單箭頭接點 83"/>
          <p:cNvCxnSpPr/>
          <p:nvPr/>
        </p:nvCxnSpPr>
        <p:spPr>
          <a:xfrm>
            <a:off x="11001466" y="3638647"/>
            <a:ext cx="2" cy="138504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5" name="直線單箭頭接點 84"/>
          <p:cNvCxnSpPr/>
          <p:nvPr/>
        </p:nvCxnSpPr>
        <p:spPr>
          <a:xfrm>
            <a:off x="8823961" y="1785552"/>
            <a:ext cx="1856842" cy="876934"/>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0" name="文字方塊 89"/>
          <p:cNvSpPr txBox="1"/>
          <p:nvPr/>
        </p:nvSpPr>
        <p:spPr>
          <a:xfrm>
            <a:off x="9009167" y="2095985"/>
            <a:ext cx="646331" cy="646331"/>
          </a:xfrm>
          <a:prstGeom prst="rect">
            <a:avLst/>
          </a:prstGeom>
          <a:noFill/>
        </p:spPr>
        <p:txBody>
          <a:bodyPr wrap="none" rtlCol="0">
            <a:spAutoFit/>
          </a:bodyPr>
          <a:lstStyle/>
          <a:p>
            <a:r>
              <a:rPr lang="zh-TW" altLang="en-US" dirty="0" smtClean="0"/>
              <a:t>借款</a:t>
            </a:r>
            <a:endParaRPr lang="en-US" altLang="zh-TW" dirty="0" smtClean="0"/>
          </a:p>
          <a:p>
            <a:endParaRPr lang="zh-TW" altLang="en-US" dirty="0"/>
          </a:p>
        </p:txBody>
      </p:sp>
      <p:sp>
        <p:nvSpPr>
          <p:cNvPr id="91" name="文字方塊 90"/>
          <p:cNvSpPr txBox="1"/>
          <p:nvPr/>
        </p:nvSpPr>
        <p:spPr>
          <a:xfrm>
            <a:off x="11010338" y="3816877"/>
            <a:ext cx="877163" cy="923330"/>
          </a:xfrm>
          <a:prstGeom prst="rect">
            <a:avLst/>
          </a:prstGeom>
          <a:noFill/>
        </p:spPr>
        <p:txBody>
          <a:bodyPr wrap="none" rtlCol="0">
            <a:spAutoFit/>
          </a:bodyPr>
          <a:lstStyle/>
          <a:p>
            <a:r>
              <a:rPr lang="zh-TW" altLang="en-US" dirty="0" smtClean="0"/>
              <a:t>信評</a:t>
            </a:r>
            <a:endParaRPr lang="en-US" altLang="zh-TW" dirty="0" smtClean="0"/>
          </a:p>
          <a:p>
            <a:r>
              <a:rPr lang="zh-TW" altLang="en-US" dirty="0" smtClean="0"/>
              <a:t>管理</a:t>
            </a:r>
            <a:endParaRPr lang="en-US" altLang="zh-TW" dirty="0" smtClean="0"/>
          </a:p>
          <a:p>
            <a:r>
              <a:rPr lang="zh-TW" altLang="en-US" dirty="0"/>
              <a:t>抵質押</a:t>
            </a:r>
          </a:p>
        </p:txBody>
      </p:sp>
      <p:sp>
        <p:nvSpPr>
          <p:cNvPr id="3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001435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19</a:t>
            </a:fld>
            <a:endParaRPr lang="en-US" altLang="zh-TW"/>
          </a:p>
        </p:txBody>
      </p:sp>
      <p:graphicFrame>
        <p:nvGraphicFramePr>
          <p:cNvPr id="20" name="資料庫圖表 19"/>
          <p:cNvGraphicFramePr/>
          <p:nvPr>
            <p:extLst>
              <p:ext uri="{D42A27DB-BD31-4B8C-83A1-F6EECF244321}">
                <p14:modId xmlns:p14="http://schemas.microsoft.com/office/powerpoint/2010/main" val="8327370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標題 1"/>
          <p:cNvSpPr>
            <a:spLocks noGrp="1"/>
          </p:cNvSpPr>
          <p:nvPr>
            <p:ph type="title"/>
          </p:nvPr>
        </p:nvSpPr>
        <p:spPr>
          <a:xfrm>
            <a:off x="612057" y="365126"/>
            <a:ext cx="11002297" cy="954856"/>
          </a:xfrm>
        </p:spPr>
        <p:txBody>
          <a:bodyPr/>
          <a:lstStyle/>
          <a:p>
            <a:r>
              <a:rPr lang="zh-TW" altLang="en-US" dirty="0"/>
              <a:t>有無擔保模式</a:t>
            </a:r>
          </a:p>
        </p:txBody>
      </p:sp>
      <p:sp>
        <p:nvSpPr>
          <p:cNvPr id="13" name="文字方塊 12"/>
          <p:cNvSpPr txBox="1"/>
          <p:nvPr/>
        </p:nvSpPr>
        <p:spPr>
          <a:xfrm>
            <a:off x="748211" y="1599330"/>
            <a:ext cx="10368939" cy="2985433"/>
          </a:xfrm>
          <a:prstGeom prst="rect">
            <a:avLst/>
          </a:prstGeom>
          <a:noFill/>
        </p:spPr>
        <p:txBody>
          <a:bodyPr wrap="square" rtlCol="0">
            <a:spAutoFit/>
          </a:bodyPr>
          <a:lstStyle/>
          <a:p>
            <a:pPr marL="342900" indent="-342900">
              <a:buFont typeface="Arial" panose="020B0604020202020204" pitchFamily="34" charset="0"/>
              <a:buChar char="•"/>
            </a:pPr>
            <a:r>
              <a:rPr lang="zh-TW" altLang="en-US" sz="2800" b="1" dirty="0"/>
              <a:t>無擔保模式</a:t>
            </a:r>
            <a:r>
              <a:rPr lang="zh-TW" altLang="en-US" sz="2800" dirty="0"/>
              <a:t>：所有借款均為無擔保的信用貸款，由出借人根據自己的無款期和風險承受</a:t>
            </a:r>
            <a:r>
              <a:rPr lang="zh-TW" altLang="en-US" sz="2800" dirty="0" smtClean="0"/>
              <a:t>能力進行放款，</a:t>
            </a:r>
            <a:r>
              <a:rPr lang="zh-TW" altLang="en-US" sz="2800" dirty="0"/>
              <a:t>典型平台為</a:t>
            </a:r>
            <a:r>
              <a:rPr lang="zh-TW" altLang="en-US" sz="2800" b="1" dirty="0">
                <a:solidFill>
                  <a:srgbClr val="C00000"/>
                </a:solidFill>
              </a:rPr>
              <a:t>人人貸</a:t>
            </a:r>
            <a:endParaRPr lang="en-US" altLang="zh-TW" sz="2800" b="1" dirty="0">
              <a:solidFill>
                <a:srgbClr val="C00000"/>
              </a:solidFill>
            </a:endParaRPr>
          </a:p>
          <a:p>
            <a:endParaRPr lang="en-US" altLang="zh-TW" sz="2800" b="1" dirty="0">
              <a:solidFill>
                <a:srgbClr val="C00000"/>
              </a:solidFill>
            </a:endParaRPr>
          </a:p>
          <a:p>
            <a:pPr marL="342900" indent="-342900">
              <a:buFont typeface="Arial" panose="020B0604020202020204" pitchFamily="34" charset="0"/>
              <a:buChar char="•"/>
            </a:pPr>
            <a:r>
              <a:rPr lang="zh-TW" altLang="en-US" sz="2800" b="1" dirty="0"/>
              <a:t>第三方擔保模式</a:t>
            </a:r>
            <a:r>
              <a:rPr lang="zh-TW" altLang="en-US" sz="2800" dirty="0"/>
              <a:t>：是指</a:t>
            </a:r>
            <a:r>
              <a:rPr lang="en-US" altLang="zh-TW" sz="2800" dirty="0"/>
              <a:t>P2P</a:t>
            </a:r>
            <a:r>
              <a:rPr lang="zh-TW" altLang="en-US" sz="2800" dirty="0"/>
              <a:t>網貸平台與第三方擔保機構合作，其本金保障服務全部由外在的擔保機構負責，典型平台為</a:t>
            </a:r>
            <a:r>
              <a:rPr lang="zh-TW" altLang="en-US" sz="2800" b="1" dirty="0">
                <a:solidFill>
                  <a:srgbClr val="C00000"/>
                </a:solidFill>
              </a:rPr>
              <a:t>陸金所</a:t>
            </a:r>
            <a:endParaRPr lang="en-US" altLang="zh-TW" sz="2800" b="1" dirty="0">
              <a:solidFill>
                <a:srgbClr val="C00000"/>
              </a:solidFill>
            </a:endParaRPr>
          </a:p>
          <a:p>
            <a:endParaRPr lang="en-US" altLang="zh-TW" sz="2400" b="1" dirty="0">
              <a:solidFill>
                <a:srgbClr val="C00000"/>
              </a:solidFill>
            </a:endParaRPr>
          </a:p>
          <a:p>
            <a:endParaRPr lang="zh-TW" altLang="en-US" sz="2400" b="1" dirty="0">
              <a:solidFill>
                <a:srgbClr val="C00000"/>
              </a:solidFill>
            </a:endParaRPr>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441911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r>
              <a:rPr lang="zh-TW" altLang="en-US" dirty="0"/>
              <a:t>關於貸款</a:t>
            </a:r>
            <a:endParaRPr lang="en-US" altLang="zh-TW" dirty="0"/>
          </a:p>
          <a:p>
            <a:r>
              <a:rPr lang="en-US" altLang="zh-TW" dirty="0"/>
              <a:t>P2P</a:t>
            </a:r>
            <a:r>
              <a:rPr lang="zh-TW" altLang="en-US" dirty="0"/>
              <a:t>網貸的運作</a:t>
            </a:r>
            <a:endParaRPr lang="en-US" altLang="zh-TW" dirty="0"/>
          </a:p>
          <a:p>
            <a:r>
              <a:rPr lang="zh-TW" altLang="en-US" dirty="0"/>
              <a:t>創新模式</a:t>
            </a:r>
            <a:endParaRPr lang="en-US" altLang="zh-TW" dirty="0"/>
          </a:p>
          <a:p>
            <a:r>
              <a:rPr lang="zh-TW" altLang="en-US" dirty="0"/>
              <a:t>市場與案例</a:t>
            </a:r>
            <a:endParaRPr lang="en-US" altLang="zh-TW" dirty="0"/>
          </a:p>
          <a:p>
            <a:r>
              <a:rPr lang="zh-TW" altLang="en-US" dirty="0"/>
              <a:t>機會與挑戰</a:t>
            </a:r>
            <a:endParaRPr lang="en-US" altLang="zh-TW"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6"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787228764"/>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20</a:t>
            </a:fld>
            <a:endParaRPr lang="en-US" altLang="zh-TW"/>
          </a:p>
        </p:txBody>
      </p:sp>
      <p:graphicFrame>
        <p:nvGraphicFramePr>
          <p:cNvPr id="20" name="資料庫圖表 19"/>
          <p:cNvGraphicFramePr/>
          <p:nvPr>
            <p:extLst>
              <p:ext uri="{D42A27DB-BD31-4B8C-83A1-F6EECF244321}">
                <p14:modId xmlns:p14="http://schemas.microsoft.com/office/powerpoint/2010/main" val="303703038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標題 1"/>
          <p:cNvSpPr>
            <a:spLocks noGrp="1"/>
          </p:cNvSpPr>
          <p:nvPr>
            <p:ph type="title"/>
          </p:nvPr>
        </p:nvSpPr>
        <p:spPr>
          <a:xfrm>
            <a:off x="612057" y="365126"/>
            <a:ext cx="11002297" cy="954856"/>
          </a:xfrm>
        </p:spPr>
        <p:txBody>
          <a:bodyPr/>
          <a:lstStyle/>
          <a:p>
            <a:r>
              <a:rPr lang="zh-TW" altLang="en-US" dirty="0" smtClean="0"/>
              <a:t>抵押貸款模式</a:t>
            </a:r>
            <a:endParaRPr lang="zh-TW" altLang="en-US" dirty="0"/>
          </a:p>
        </p:txBody>
      </p:sp>
      <p:grpSp>
        <p:nvGrpSpPr>
          <p:cNvPr id="4" name="群組 3"/>
          <p:cNvGrpSpPr/>
          <p:nvPr/>
        </p:nvGrpSpPr>
        <p:grpSpPr>
          <a:xfrm>
            <a:off x="1658489" y="2345967"/>
            <a:ext cx="9626642" cy="3659088"/>
            <a:chOff x="1663658" y="1543224"/>
            <a:chExt cx="10014924" cy="4184495"/>
          </a:xfrm>
        </p:grpSpPr>
        <p:pic>
          <p:nvPicPr>
            <p:cNvPr id="8" name="圖片 7"/>
            <p:cNvPicPr>
              <a:picLocks noChangeAspect="1"/>
            </p:cNvPicPr>
            <p:nvPr/>
          </p:nvPicPr>
          <p:blipFill>
            <a:blip r:embed="rId8"/>
            <a:stretch>
              <a:fillRect/>
            </a:stretch>
          </p:blipFill>
          <p:spPr>
            <a:xfrm>
              <a:off x="5591059" y="1543224"/>
              <a:ext cx="731583" cy="1194920"/>
            </a:xfrm>
            <a:prstGeom prst="rect">
              <a:avLst/>
            </a:prstGeom>
          </p:spPr>
        </p:pic>
        <p:sp>
          <p:nvSpPr>
            <p:cNvPr id="9" name="文字方塊 8"/>
            <p:cNvSpPr txBox="1"/>
            <p:nvPr/>
          </p:nvSpPr>
          <p:spPr>
            <a:xfrm>
              <a:off x="5518268" y="2738144"/>
              <a:ext cx="877163" cy="369332"/>
            </a:xfrm>
            <a:prstGeom prst="rect">
              <a:avLst/>
            </a:prstGeom>
            <a:noFill/>
          </p:spPr>
          <p:txBody>
            <a:bodyPr wrap="none" rtlCol="0">
              <a:spAutoFit/>
            </a:bodyPr>
            <a:lstStyle/>
            <a:p>
              <a:r>
                <a:rPr lang="zh-TW" altLang="en-US" b="1" dirty="0" smtClean="0">
                  <a:solidFill>
                    <a:srgbClr val="C00000"/>
                  </a:solidFill>
                </a:rPr>
                <a:t>借款人</a:t>
              </a:r>
              <a:endParaRPr lang="zh-TW" altLang="en-US" b="1" dirty="0">
                <a:solidFill>
                  <a:srgbClr val="C00000"/>
                </a:solidFill>
              </a:endParaRPr>
            </a:p>
          </p:txBody>
        </p:sp>
        <p:pic>
          <p:nvPicPr>
            <p:cNvPr id="10" name="圖片 9"/>
            <p:cNvPicPr>
              <a:picLocks noChangeAspect="1"/>
            </p:cNvPicPr>
            <p:nvPr/>
          </p:nvPicPr>
          <p:blipFill>
            <a:blip r:embed="rId9">
              <a:duotone>
                <a:schemeClr val="accent5">
                  <a:shade val="45000"/>
                  <a:satMod val="135000"/>
                </a:schemeClr>
                <a:prstClr val="white"/>
              </a:duotone>
            </a:blip>
            <a:stretch>
              <a:fillRect/>
            </a:stretch>
          </p:blipFill>
          <p:spPr>
            <a:xfrm>
              <a:off x="9767328" y="1601890"/>
              <a:ext cx="748816" cy="933482"/>
            </a:xfrm>
            <a:prstGeom prst="rect">
              <a:avLst/>
            </a:prstGeom>
          </p:spPr>
        </p:pic>
        <p:sp>
          <p:nvSpPr>
            <p:cNvPr id="11" name="文字方塊 10"/>
            <p:cNvSpPr txBox="1"/>
            <p:nvPr/>
          </p:nvSpPr>
          <p:spPr>
            <a:xfrm>
              <a:off x="9387775" y="2649882"/>
              <a:ext cx="1507923" cy="369332"/>
            </a:xfrm>
            <a:prstGeom prst="rect">
              <a:avLst/>
            </a:prstGeom>
            <a:noFill/>
          </p:spPr>
          <p:txBody>
            <a:bodyPr wrap="square" rtlCol="0">
              <a:spAutoFit/>
            </a:bodyPr>
            <a:lstStyle/>
            <a:p>
              <a:r>
                <a:rPr lang="en-US" altLang="zh-TW" b="1" dirty="0" smtClean="0">
                  <a:solidFill>
                    <a:schemeClr val="accent5">
                      <a:lumMod val="75000"/>
                    </a:schemeClr>
                  </a:solidFill>
                </a:rPr>
                <a:t>P2P</a:t>
              </a:r>
              <a:r>
                <a:rPr lang="zh-TW" altLang="en-US" b="1" dirty="0" smtClean="0">
                  <a:solidFill>
                    <a:schemeClr val="accent5">
                      <a:lumMod val="75000"/>
                    </a:schemeClr>
                  </a:solidFill>
                </a:rPr>
                <a:t>借貸平台</a:t>
              </a:r>
              <a:endParaRPr lang="zh-TW" altLang="en-US" b="1" dirty="0">
                <a:solidFill>
                  <a:schemeClr val="accent5">
                    <a:lumMod val="75000"/>
                  </a:schemeClr>
                </a:solidFill>
              </a:endParaRPr>
            </a:p>
          </p:txBody>
        </p:sp>
        <p:pic>
          <p:nvPicPr>
            <p:cNvPr id="14" name="圖片 13"/>
            <p:cNvPicPr>
              <a:picLocks noChangeAspect="1"/>
            </p:cNvPicPr>
            <p:nvPr/>
          </p:nvPicPr>
          <p:blipFill>
            <a:blip r:embed="rId8">
              <a:duotone>
                <a:schemeClr val="accent3">
                  <a:shade val="45000"/>
                  <a:satMod val="135000"/>
                </a:schemeClr>
                <a:prstClr val="white"/>
              </a:duotone>
            </a:blip>
            <a:stretch>
              <a:fillRect/>
            </a:stretch>
          </p:blipFill>
          <p:spPr>
            <a:xfrm>
              <a:off x="1736449" y="1543224"/>
              <a:ext cx="731583" cy="1194920"/>
            </a:xfrm>
            <a:prstGeom prst="rect">
              <a:avLst/>
            </a:prstGeom>
          </p:spPr>
        </p:pic>
        <p:sp>
          <p:nvSpPr>
            <p:cNvPr id="15" name="文字方塊 14"/>
            <p:cNvSpPr txBox="1"/>
            <p:nvPr/>
          </p:nvSpPr>
          <p:spPr>
            <a:xfrm>
              <a:off x="1663658" y="2738144"/>
              <a:ext cx="877163" cy="369332"/>
            </a:xfrm>
            <a:prstGeom prst="rect">
              <a:avLst/>
            </a:prstGeom>
            <a:noFill/>
          </p:spPr>
          <p:txBody>
            <a:bodyPr wrap="none" rtlCol="0">
              <a:spAutoFit/>
            </a:bodyPr>
            <a:lstStyle/>
            <a:p>
              <a:r>
                <a:rPr lang="zh-TW" altLang="en-US" b="1" dirty="0" smtClean="0">
                  <a:solidFill>
                    <a:schemeClr val="accent3">
                      <a:lumMod val="75000"/>
                    </a:schemeClr>
                  </a:solidFill>
                </a:rPr>
                <a:t>出借人</a:t>
              </a:r>
              <a:endParaRPr lang="zh-TW" altLang="en-US" b="1" dirty="0">
                <a:solidFill>
                  <a:schemeClr val="accent3">
                    <a:lumMod val="75000"/>
                  </a:schemeClr>
                </a:solidFill>
              </a:endParaRPr>
            </a:p>
          </p:txBody>
        </p:sp>
        <p:cxnSp>
          <p:nvCxnSpPr>
            <p:cNvPr id="5" name="直線單箭頭接點 4"/>
            <p:cNvCxnSpPr/>
            <p:nvPr/>
          </p:nvCxnSpPr>
          <p:spPr>
            <a:xfrm>
              <a:off x="2940148" y="2140684"/>
              <a:ext cx="2307101"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p:nvPr/>
          </p:nvCxnSpPr>
          <p:spPr>
            <a:xfrm>
              <a:off x="6665742" y="2140684"/>
              <a:ext cx="2307101"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6" name="文字方塊 5"/>
            <p:cNvSpPr txBox="1"/>
            <p:nvPr/>
          </p:nvSpPr>
          <p:spPr>
            <a:xfrm>
              <a:off x="3615396" y="2350706"/>
              <a:ext cx="646331" cy="369332"/>
            </a:xfrm>
            <a:prstGeom prst="rect">
              <a:avLst/>
            </a:prstGeom>
            <a:noFill/>
          </p:spPr>
          <p:txBody>
            <a:bodyPr wrap="none" rtlCol="0">
              <a:spAutoFit/>
            </a:bodyPr>
            <a:lstStyle/>
            <a:p>
              <a:r>
                <a:rPr lang="zh-TW" altLang="en-US" dirty="0" smtClean="0"/>
                <a:t>借款</a:t>
              </a:r>
              <a:endParaRPr lang="zh-TW" altLang="en-US" dirty="0"/>
            </a:p>
          </p:txBody>
        </p:sp>
        <p:sp>
          <p:nvSpPr>
            <p:cNvPr id="18" name="文字方塊 17"/>
            <p:cNvSpPr txBox="1"/>
            <p:nvPr/>
          </p:nvSpPr>
          <p:spPr>
            <a:xfrm>
              <a:off x="7265294" y="2368812"/>
              <a:ext cx="1107996" cy="369332"/>
            </a:xfrm>
            <a:prstGeom prst="rect">
              <a:avLst/>
            </a:prstGeom>
            <a:noFill/>
          </p:spPr>
          <p:txBody>
            <a:bodyPr wrap="none" rtlCol="0">
              <a:spAutoFit/>
            </a:bodyPr>
            <a:lstStyle/>
            <a:p>
              <a:r>
                <a:rPr lang="zh-TW" altLang="en-US" dirty="0" smtClean="0"/>
                <a:t>房產抵押</a:t>
              </a:r>
              <a:endParaRPr lang="zh-TW" altLang="en-US" dirty="0"/>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00436" y="2616691"/>
              <a:ext cx="4762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27948" y="2684231"/>
              <a:ext cx="118268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直線單箭頭接點 18"/>
            <p:cNvCxnSpPr/>
            <p:nvPr/>
          </p:nvCxnSpPr>
          <p:spPr>
            <a:xfrm>
              <a:off x="10141736" y="3140566"/>
              <a:ext cx="0" cy="1670585"/>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0339754" y="3629465"/>
              <a:ext cx="1338828" cy="646331"/>
            </a:xfrm>
            <a:prstGeom prst="rect">
              <a:avLst/>
            </a:prstGeom>
            <a:noFill/>
          </p:spPr>
          <p:txBody>
            <a:bodyPr wrap="none" rtlCol="0">
              <a:spAutoFit/>
            </a:bodyPr>
            <a:lstStyle/>
            <a:p>
              <a:r>
                <a:rPr lang="zh-TW" altLang="en-US" dirty="0" smtClean="0"/>
                <a:t>借款人無力</a:t>
              </a:r>
              <a:endParaRPr lang="en-US" altLang="zh-TW" dirty="0" smtClean="0"/>
            </a:p>
            <a:p>
              <a:r>
                <a:rPr lang="zh-TW" altLang="en-US" dirty="0" smtClean="0"/>
                <a:t>還款時</a:t>
              </a:r>
              <a:endParaRPr lang="zh-TW" altLang="en-US" dirty="0"/>
            </a:p>
          </p:txBody>
        </p:sp>
        <p:sp>
          <p:nvSpPr>
            <p:cNvPr id="28" name="文字方塊 27"/>
            <p:cNvSpPr txBox="1"/>
            <p:nvPr/>
          </p:nvSpPr>
          <p:spPr>
            <a:xfrm>
              <a:off x="9587738" y="4820163"/>
              <a:ext cx="1107996" cy="369332"/>
            </a:xfrm>
            <a:prstGeom prst="rect">
              <a:avLst/>
            </a:prstGeom>
            <a:noFill/>
          </p:spPr>
          <p:txBody>
            <a:bodyPr wrap="none" rtlCol="0">
              <a:spAutoFit/>
            </a:bodyPr>
            <a:lstStyle/>
            <a:p>
              <a:r>
                <a:rPr lang="zh-TW" altLang="en-US" dirty="0" smtClean="0"/>
                <a:t>房產轉賣</a:t>
              </a:r>
              <a:endParaRPr lang="zh-TW" altLang="en-US" dirty="0"/>
            </a:p>
          </p:txBody>
        </p:sp>
        <p:pic>
          <p:nvPicPr>
            <p:cNvPr id="2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50392" y="5135582"/>
              <a:ext cx="118268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5" name="直線接點 24"/>
            <p:cNvCxnSpPr/>
            <p:nvPr/>
          </p:nvCxnSpPr>
          <p:spPr>
            <a:xfrm flipH="1">
              <a:off x="2102239" y="5431650"/>
              <a:ext cx="6985491"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直線單箭頭接點 30"/>
            <p:cNvCxnSpPr/>
            <p:nvPr/>
          </p:nvCxnSpPr>
          <p:spPr>
            <a:xfrm flipV="1">
              <a:off x="2102239" y="3276368"/>
              <a:ext cx="0" cy="2155282"/>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35" name="文字方塊 34"/>
            <p:cNvSpPr txBox="1"/>
            <p:nvPr/>
          </p:nvSpPr>
          <p:spPr>
            <a:xfrm>
              <a:off x="4578189" y="5030620"/>
              <a:ext cx="2757321" cy="369332"/>
            </a:xfrm>
            <a:prstGeom prst="rect">
              <a:avLst/>
            </a:prstGeom>
            <a:noFill/>
          </p:spPr>
          <p:txBody>
            <a:bodyPr wrap="square" rtlCol="0">
              <a:spAutoFit/>
            </a:bodyPr>
            <a:lstStyle/>
            <a:p>
              <a:r>
                <a:rPr lang="zh-TW" altLang="en-US" dirty="0" smtClean="0"/>
                <a:t>所得資金用來還款</a:t>
              </a:r>
              <a:endParaRPr lang="zh-TW" altLang="en-US" dirty="0"/>
            </a:p>
          </p:txBody>
        </p:sp>
      </p:grpSp>
      <p:sp>
        <p:nvSpPr>
          <p:cNvPr id="26" name="文字方塊 25"/>
          <p:cNvSpPr txBox="1"/>
          <p:nvPr/>
        </p:nvSpPr>
        <p:spPr>
          <a:xfrm>
            <a:off x="927100" y="1407467"/>
            <a:ext cx="9443611" cy="523220"/>
          </a:xfrm>
          <a:prstGeom prst="rect">
            <a:avLst/>
          </a:prstGeom>
          <a:noFill/>
        </p:spPr>
        <p:txBody>
          <a:bodyPr wrap="none" rtlCol="0">
            <a:spAutoFit/>
          </a:bodyPr>
          <a:lstStyle/>
          <a:p>
            <a:r>
              <a:rPr lang="zh-TW" altLang="en-US" sz="2800" dirty="0" smtClean="0">
                <a:latin typeface="+mn-ea"/>
              </a:rPr>
              <a:t>借款人獲得貸款前，必需將一定的資產抵押給</a:t>
            </a:r>
            <a:r>
              <a:rPr lang="en-US" altLang="zh-TW" sz="2800" dirty="0" smtClean="0">
                <a:latin typeface="+mn-ea"/>
              </a:rPr>
              <a:t>P2P</a:t>
            </a:r>
            <a:r>
              <a:rPr lang="zh-TW" altLang="en-US" sz="2800" dirty="0" smtClean="0">
                <a:latin typeface="+mn-ea"/>
              </a:rPr>
              <a:t>借貸平台</a:t>
            </a:r>
            <a:endParaRPr lang="zh-TW" altLang="en-US" sz="2800" dirty="0">
              <a:latin typeface="+mn-ea"/>
            </a:endParaRPr>
          </a:p>
        </p:txBody>
      </p:sp>
      <p:sp>
        <p:nvSpPr>
          <p:cNvPr id="2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8629901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21</a:t>
            </a:fld>
            <a:endParaRPr lang="en-US" altLang="zh-TW"/>
          </a:p>
        </p:txBody>
      </p:sp>
      <p:graphicFrame>
        <p:nvGraphicFramePr>
          <p:cNvPr id="20" name="資料庫圖表 19"/>
          <p:cNvGraphicFramePr/>
          <p:nvPr>
            <p:extLst>
              <p:ext uri="{D42A27DB-BD31-4B8C-83A1-F6EECF244321}">
                <p14:modId xmlns:p14="http://schemas.microsoft.com/office/powerpoint/2010/main" val="18215092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標題 1"/>
          <p:cNvSpPr>
            <a:spLocks noGrp="1"/>
          </p:cNvSpPr>
          <p:nvPr>
            <p:ph type="title"/>
          </p:nvPr>
        </p:nvSpPr>
        <p:spPr>
          <a:xfrm>
            <a:off x="612057" y="365126"/>
            <a:ext cx="11002297" cy="954856"/>
          </a:xfrm>
        </p:spPr>
        <p:txBody>
          <a:bodyPr/>
          <a:lstStyle/>
          <a:p>
            <a:r>
              <a:rPr lang="zh-TW" altLang="en-US" dirty="0" smtClean="0"/>
              <a:t>社交網路模式</a:t>
            </a:r>
            <a:endParaRPr lang="zh-TW" altLang="en-US" dirty="0"/>
          </a:p>
        </p:txBody>
      </p:sp>
      <p:grpSp>
        <p:nvGrpSpPr>
          <p:cNvPr id="48" name="群組 47"/>
          <p:cNvGrpSpPr/>
          <p:nvPr/>
        </p:nvGrpSpPr>
        <p:grpSpPr>
          <a:xfrm>
            <a:off x="1484544" y="2300838"/>
            <a:ext cx="9373105" cy="3936351"/>
            <a:chOff x="1509410" y="1954685"/>
            <a:chExt cx="9666106" cy="4452642"/>
          </a:xfrm>
        </p:grpSpPr>
        <p:sp>
          <p:nvSpPr>
            <p:cNvPr id="19" name="圓角矩形 18"/>
            <p:cNvSpPr/>
            <p:nvPr/>
          </p:nvSpPr>
          <p:spPr>
            <a:xfrm>
              <a:off x="9712351" y="2004235"/>
              <a:ext cx="1358475" cy="156425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圓角矩形 3"/>
            <p:cNvSpPr/>
            <p:nvPr/>
          </p:nvSpPr>
          <p:spPr>
            <a:xfrm>
              <a:off x="1509410" y="1954685"/>
              <a:ext cx="1358475" cy="156425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p:cNvPicPr>
              <a:picLocks noChangeAspect="1"/>
            </p:cNvPicPr>
            <p:nvPr/>
          </p:nvPicPr>
          <p:blipFill>
            <a:blip r:embed="rId8"/>
            <a:stretch>
              <a:fillRect/>
            </a:stretch>
          </p:blipFill>
          <p:spPr>
            <a:xfrm>
              <a:off x="10078143" y="2004235"/>
              <a:ext cx="731583" cy="1194920"/>
            </a:xfrm>
            <a:prstGeom prst="rect">
              <a:avLst/>
            </a:prstGeom>
          </p:spPr>
        </p:pic>
        <p:sp>
          <p:nvSpPr>
            <p:cNvPr id="8" name="文字方塊 7"/>
            <p:cNvSpPr txBox="1"/>
            <p:nvPr/>
          </p:nvSpPr>
          <p:spPr>
            <a:xfrm>
              <a:off x="10005352" y="3199155"/>
              <a:ext cx="877163" cy="369332"/>
            </a:xfrm>
            <a:prstGeom prst="rect">
              <a:avLst/>
            </a:prstGeom>
            <a:noFill/>
          </p:spPr>
          <p:txBody>
            <a:bodyPr wrap="none" rtlCol="0">
              <a:spAutoFit/>
            </a:bodyPr>
            <a:lstStyle/>
            <a:p>
              <a:r>
                <a:rPr lang="zh-TW" altLang="en-US" b="1" dirty="0" smtClean="0">
                  <a:solidFill>
                    <a:srgbClr val="C00000"/>
                  </a:solidFill>
                </a:rPr>
                <a:t>借款人</a:t>
              </a:r>
              <a:endParaRPr lang="zh-TW" altLang="en-US" b="1" dirty="0">
                <a:solidFill>
                  <a:srgbClr val="C00000"/>
                </a:solidFill>
              </a:endParaRPr>
            </a:p>
          </p:txBody>
        </p:sp>
        <p:pic>
          <p:nvPicPr>
            <p:cNvPr id="9" name="圖片 8"/>
            <p:cNvPicPr>
              <a:picLocks noChangeAspect="1"/>
            </p:cNvPicPr>
            <p:nvPr/>
          </p:nvPicPr>
          <p:blipFill>
            <a:blip r:embed="rId9">
              <a:duotone>
                <a:schemeClr val="accent5">
                  <a:shade val="45000"/>
                  <a:satMod val="135000"/>
                </a:schemeClr>
                <a:prstClr val="white"/>
              </a:duotone>
            </a:blip>
            <a:stretch>
              <a:fillRect/>
            </a:stretch>
          </p:blipFill>
          <p:spPr>
            <a:xfrm>
              <a:off x="5756113" y="2004235"/>
              <a:ext cx="748816" cy="933482"/>
            </a:xfrm>
            <a:prstGeom prst="rect">
              <a:avLst/>
            </a:prstGeom>
          </p:spPr>
        </p:pic>
        <p:sp>
          <p:nvSpPr>
            <p:cNvPr id="10" name="文字方塊 9"/>
            <p:cNvSpPr txBox="1"/>
            <p:nvPr/>
          </p:nvSpPr>
          <p:spPr>
            <a:xfrm>
              <a:off x="5376560" y="3052227"/>
              <a:ext cx="1507923" cy="369332"/>
            </a:xfrm>
            <a:prstGeom prst="rect">
              <a:avLst/>
            </a:prstGeom>
            <a:noFill/>
          </p:spPr>
          <p:txBody>
            <a:bodyPr wrap="square" rtlCol="0">
              <a:spAutoFit/>
            </a:bodyPr>
            <a:lstStyle/>
            <a:p>
              <a:r>
                <a:rPr lang="en-US" altLang="zh-TW" b="1" dirty="0" smtClean="0">
                  <a:solidFill>
                    <a:schemeClr val="accent5">
                      <a:lumMod val="75000"/>
                    </a:schemeClr>
                  </a:solidFill>
                </a:rPr>
                <a:t>P2P</a:t>
              </a:r>
              <a:r>
                <a:rPr lang="zh-TW" altLang="en-US" b="1" dirty="0" smtClean="0">
                  <a:solidFill>
                    <a:schemeClr val="accent5">
                      <a:lumMod val="75000"/>
                    </a:schemeClr>
                  </a:solidFill>
                </a:rPr>
                <a:t>借貸平台</a:t>
              </a:r>
              <a:endParaRPr lang="zh-TW" altLang="en-US" b="1" dirty="0">
                <a:solidFill>
                  <a:schemeClr val="accent5">
                    <a:lumMod val="75000"/>
                  </a:schemeClr>
                </a:solidFill>
              </a:endParaRPr>
            </a:p>
          </p:txBody>
        </p:sp>
        <p:pic>
          <p:nvPicPr>
            <p:cNvPr id="11" name="圖片 10"/>
            <p:cNvPicPr>
              <a:picLocks noChangeAspect="1"/>
            </p:cNvPicPr>
            <p:nvPr/>
          </p:nvPicPr>
          <p:blipFill>
            <a:blip r:embed="rId8">
              <a:duotone>
                <a:schemeClr val="accent3">
                  <a:shade val="45000"/>
                  <a:satMod val="135000"/>
                </a:schemeClr>
                <a:prstClr val="white"/>
              </a:duotone>
            </a:blip>
            <a:stretch>
              <a:fillRect/>
            </a:stretch>
          </p:blipFill>
          <p:spPr>
            <a:xfrm>
              <a:off x="1875203" y="2004235"/>
              <a:ext cx="731583" cy="1194920"/>
            </a:xfrm>
            <a:prstGeom prst="rect">
              <a:avLst/>
            </a:prstGeom>
          </p:spPr>
        </p:pic>
        <p:sp>
          <p:nvSpPr>
            <p:cNvPr id="14" name="文字方塊 13"/>
            <p:cNvSpPr txBox="1"/>
            <p:nvPr/>
          </p:nvSpPr>
          <p:spPr>
            <a:xfrm>
              <a:off x="1802412" y="3199155"/>
              <a:ext cx="877163" cy="369332"/>
            </a:xfrm>
            <a:prstGeom prst="rect">
              <a:avLst/>
            </a:prstGeom>
            <a:noFill/>
          </p:spPr>
          <p:txBody>
            <a:bodyPr wrap="none" rtlCol="0">
              <a:spAutoFit/>
            </a:bodyPr>
            <a:lstStyle/>
            <a:p>
              <a:r>
                <a:rPr lang="zh-TW" altLang="en-US" b="1" dirty="0" smtClean="0">
                  <a:solidFill>
                    <a:schemeClr val="accent3">
                      <a:lumMod val="75000"/>
                    </a:schemeClr>
                  </a:solidFill>
                </a:rPr>
                <a:t>出借人</a:t>
              </a:r>
              <a:endParaRPr lang="zh-TW" altLang="en-US" b="1" dirty="0">
                <a:solidFill>
                  <a:schemeClr val="accent3">
                    <a:lumMod val="75000"/>
                  </a:schemeClr>
                </a:solidFill>
              </a:endParaRPr>
            </a:p>
          </p:txBody>
        </p:sp>
        <p:pic>
          <p:nvPicPr>
            <p:cNvPr id="15" name="圖片 14"/>
            <p:cNvPicPr>
              <a:picLocks noChangeAspect="1"/>
            </p:cNvPicPr>
            <p:nvPr/>
          </p:nvPicPr>
          <p:blipFill>
            <a:blip r:embed="rId8">
              <a:duotone>
                <a:schemeClr val="accent3">
                  <a:shade val="45000"/>
                  <a:satMod val="135000"/>
                </a:schemeClr>
                <a:prstClr val="white"/>
              </a:duotone>
            </a:blip>
            <a:stretch>
              <a:fillRect/>
            </a:stretch>
          </p:blipFill>
          <p:spPr>
            <a:xfrm>
              <a:off x="2240993" y="2058211"/>
              <a:ext cx="731583" cy="1194920"/>
            </a:xfrm>
            <a:prstGeom prst="rect">
              <a:avLst/>
            </a:prstGeom>
          </p:spPr>
        </p:pic>
        <p:pic>
          <p:nvPicPr>
            <p:cNvPr id="16" name="圖片 15"/>
            <p:cNvPicPr>
              <a:picLocks noChangeAspect="1"/>
            </p:cNvPicPr>
            <p:nvPr/>
          </p:nvPicPr>
          <p:blipFill>
            <a:blip r:embed="rId8">
              <a:duotone>
                <a:schemeClr val="accent3">
                  <a:shade val="45000"/>
                  <a:satMod val="135000"/>
                </a:schemeClr>
                <a:prstClr val="white"/>
              </a:duotone>
            </a:blip>
            <a:stretch>
              <a:fillRect/>
            </a:stretch>
          </p:blipFill>
          <p:spPr>
            <a:xfrm>
              <a:off x="1509411" y="2004235"/>
              <a:ext cx="731583" cy="1194920"/>
            </a:xfrm>
            <a:prstGeom prst="rect">
              <a:avLst/>
            </a:prstGeom>
          </p:spPr>
        </p:pic>
        <p:pic>
          <p:nvPicPr>
            <p:cNvPr id="17" name="圖片 16"/>
            <p:cNvPicPr>
              <a:picLocks noChangeAspect="1"/>
            </p:cNvPicPr>
            <p:nvPr/>
          </p:nvPicPr>
          <p:blipFill>
            <a:blip r:embed="rId8"/>
            <a:stretch>
              <a:fillRect/>
            </a:stretch>
          </p:blipFill>
          <p:spPr>
            <a:xfrm>
              <a:off x="9712351" y="2058211"/>
              <a:ext cx="731583" cy="1194920"/>
            </a:xfrm>
            <a:prstGeom prst="rect">
              <a:avLst/>
            </a:prstGeom>
          </p:spPr>
        </p:pic>
        <p:pic>
          <p:nvPicPr>
            <p:cNvPr id="18" name="圖片 17"/>
            <p:cNvPicPr>
              <a:picLocks noChangeAspect="1"/>
            </p:cNvPicPr>
            <p:nvPr/>
          </p:nvPicPr>
          <p:blipFill>
            <a:blip r:embed="rId8"/>
            <a:stretch>
              <a:fillRect/>
            </a:stretch>
          </p:blipFill>
          <p:spPr>
            <a:xfrm>
              <a:off x="10443933" y="2058211"/>
              <a:ext cx="731583" cy="1194920"/>
            </a:xfrm>
            <a:prstGeom prst="rect">
              <a:avLst/>
            </a:prstGeom>
          </p:spPr>
        </p:pic>
        <p:cxnSp>
          <p:nvCxnSpPr>
            <p:cNvPr id="6" name="直線單箭頭接點 5"/>
            <p:cNvCxnSpPr/>
            <p:nvPr/>
          </p:nvCxnSpPr>
          <p:spPr>
            <a:xfrm>
              <a:off x="3374323" y="2601695"/>
              <a:ext cx="171625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flipH="1">
              <a:off x="3374322" y="3050675"/>
              <a:ext cx="171625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3909285" y="2227076"/>
              <a:ext cx="646331" cy="369332"/>
            </a:xfrm>
            <a:prstGeom prst="rect">
              <a:avLst/>
            </a:prstGeom>
            <a:noFill/>
          </p:spPr>
          <p:txBody>
            <a:bodyPr wrap="none" rtlCol="0">
              <a:spAutoFit/>
            </a:bodyPr>
            <a:lstStyle/>
            <a:p>
              <a:r>
                <a:rPr lang="zh-TW" altLang="en-US" smtClean="0"/>
                <a:t>借款</a:t>
              </a:r>
              <a:endParaRPr lang="zh-TW" altLang="en-US" dirty="0"/>
            </a:p>
          </p:txBody>
        </p:sp>
        <p:sp>
          <p:nvSpPr>
            <p:cNvPr id="23" name="文字方塊 22"/>
            <p:cNvSpPr txBox="1"/>
            <p:nvPr/>
          </p:nvSpPr>
          <p:spPr>
            <a:xfrm>
              <a:off x="3909286" y="3052227"/>
              <a:ext cx="646331" cy="369332"/>
            </a:xfrm>
            <a:prstGeom prst="rect">
              <a:avLst/>
            </a:prstGeom>
            <a:noFill/>
          </p:spPr>
          <p:txBody>
            <a:bodyPr wrap="none" rtlCol="0">
              <a:spAutoFit/>
            </a:bodyPr>
            <a:lstStyle/>
            <a:p>
              <a:r>
                <a:rPr lang="zh-TW" altLang="en-US" dirty="0"/>
                <a:t>還</a:t>
              </a:r>
              <a:r>
                <a:rPr lang="zh-TW" altLang="en-US" dirty="0" smtClean="0"/>
                <a:t>款</a:t>
              </a:r>
              <a:endParaRPr lang="zh-TW" altLang="en-US" dirty="0"/>
            </a:p>
          </p:txBody>
        </p:sp>
        <p:cxnSp>
          <p:nvCxnSpPr>
            <p:cNvPr id="24" name="直線單箭頭接點 23"/>
            <p:cNvCxnSpPr/>
            <p:nvPr/>
          </p:nvCxnSpPr>
          <p:spPr>
            <a:xfrm>
              <a:off x="7282797" y="2601695"/>
              <a:ext cx="171625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25" name="直線單箭頭接點 24"/>
            <p:cNvCxnSpPr/>
            <p:nvPr/>
          </p:nvCxnSpPr>
          <p:spPr>
            <a:xfrm flipH="1">
              <a:off x="7282796" y="3050675"/>
              <a:ext cx="171625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6" name="文字方塊 25"/>
            <p:cNvSpPr txBox="1"/>
            <p:nvPr/>
          </p:nvSpPr>
          <p:spPr>
            <a:xfrm>
              <a:off x="7817759" y="2227076"/>
              <a:ext cx="646331" cy="369332"/>
            </a:xfrm>
            <a:prstGeom prst="rect">
              <a:avLst/>
            </a:prstGeom>
            <a:noFill/>
          </p:spPr>
          <p:txBody>
            <a:bodyPr wrap="none" rtlCol="0">
              <a:spAutoFit/>
            </a:bodyPr>
            <a:lstStyle/>
            <a:p>
              <a:r>
                <a:rPr lang="zh-TW" altLang="en-US" smtClean="0"/>
                <a:t>借款</a:t>
              </a:r>
              <a:endParaRPr lang="zh-TW" altLang="en-US" dirty="0"/>
            </a:p>
          </p:txBody>
        </p:sp>
        <p:sp>
          <p:nvSpPr>
            <p:cNvPr id="27" name="文字方塊 26"/>
            <p:cNvSpPr txBox="1"/>
            <p:nvPr/>
          </p:nvSpPr>
          <p:spPr>
            <a:xfrm>
              <a:off x="7817758" y="3068465"/>
              <a:ext cx="646331" cy="369332"/>
            </a:xfrm>
            <a:prstGeom prst="rect">
              <a:avLst/>
            </a:prstGeom>
            <a:noFill/>
          </p:spPr>
          <p:txBody>
            <a:bodyPr wrap="none" rtlCol="0">
              <a:spAutoFit/>
            </a:bodyPr>
            <a:lstStyle/>
            <a:p>
              <a:r>
                <a:rPr lang="zh-TW" altLang="en-US" dirty="0"/>
                <a:t>還</a:t>
              </a:r>
              <a:r>
                <a:rPr lang="zh-TW" altLang="en-US" dirty="0" smtClean="0"/>
                <a:t>款</a:t>
              </a:r>
              <a:endParaRPr lang="zh-TW" altLang="en-US" dirty="0"/>
            </a:p>
          </p:txBody>
        </p:sp>
        <p:sp>
          <p:nvSpPr>
            <p:cNvPr id="28" name="左大括弧 27"/>
            <p:cNvSpPr/>
            <p:nvPr/>
          </p:nvSpPr>
          <p:spPr>
            <a:xfrm rot="16200000">
              <a:off x="5748917" y="98263"/>
              <a:ext cx="1239440" cy="8150593"/>
            </a:xfrm>
            <a:prstGeom prst="lef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29" name="圓角矩形 28"/>
            <p:cNvSpPr/>
            <p:nvPr/>
          </p:nvSpPr>
          <p:spPr>
            <a:xfrm>
              <a:off x="4978040" y="4807928"/>
              <a:ext cx="2839719" cy="156425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5930055" y="6037995"/>
              <a:ext cx="1710725" cy="369332"/>
            </a:xfrm>
            <a:prstGeom prst="rect">
              <a:avLst/>
            </a:prstGeom>
            <a:noFill/>
          </p:spPr>
          <p:txBody>
            <a:bodyPr wrap="none" rtlCol="0">
              <a:spAutoFit/>
            </a:bodyPr>
            <a:lstStyle/>
            <a:p>
              <a:r>
                <a:rPr lang="zh-TW" altLang="en-US" b="1" dirty="0" smtClean="0">
                  <a:solidFill>
                    <a:schemeClr val="accent3">
                      <a:lumMod val="75000"/>
                    </a:schemeClr>
                  </a:solidFill>
                </a:rPr>
                <a:t>社交網絡</a:t>
              </a:r>
              <a:r>
                <a:rPr lang="en-US" altLang="zh-TW" b="1" dirty="0" smtClean="0">
                  <a:solidFill>
                    <a:schemeClr val="accent3">
                      <a:lumMod val="75000"/>
                    </a:schemeClr>
                  </a:solidFill>
                </a:rPr>
                <a:t>(</a:t>
              </a:r>
              <a:r>
                <a:rPr lang="zh-TW" altLang="en-US" b="1" dirty="0" smtClean="0">
                  <a:solidFill>
                    <a:schemeClr val="accent3">
                      <a:lumMod val="75000"/>
                    </a:schemeClr>
                  </a:solidFill>
                </a:rPr>
                <a:t>好友</a:t>
              </a:r>
              <a:r>
                <a:rPr lang="en-US" altLang="zh-TW" b="1" dirty="0" smtClean="0">
                  <a:solidFill>
                    <a:schemeClr val="accent3">
                      <a:lumMod val="75000"/>
                    </a:schemeClr>
                  </a:solidFill>
                </a:rPr>
                <a:t>)</a:t>
              </a:r>
              <a:endParaRPr lang="zh-TW" altLang="en-US" b="1" dirty="0">
                <a:solidFill>
                  <a:schemeClr val="accent3">
                    <a:lumMod val="75000"/>
                  </a:schemeClr>
                </a:solidFill>
              </a:endParaRPr>
            </a:p>
          </p:txBody>
        </p:sp>
        <p:pic>
          <p:nvPicPr>
            <p:cNvPr id="32" name="圖片 31"/>
            <p:cNvPicPr>
              <a:picLocks noChangeAspect="1"/>
            </p:cNvPicPr>
            <p:nvPr/>
          </p:nvPicPr>
          <p:blipFill>
            <a:blip r:embed="rId8">
              <a:duotone>
                <a:schemeClr val="accent3">
                  <a:shade val="45000"/>
                  <a:satMod val="135000"/>
                </a:schemeClr>
                <a:prstClr val="white"/>
              </a:duotone>
            </a:blip>
            <a:stretch>
              <a:fillRect/>
            </a:stretch>
          </p:blipFill>
          <p:spPr>
            <a:xfrm>
              <a:off x="5637055" y="4861904"/>
              <a:ext cx="365792" cy="597460"/>
            </a:xfrm>
            <a:prstGeom prst="rect">
              <a:avLst/>
            </a:prstGeom>
          </p:spPr>
        </p:pic>
        <p:pic>
          <p:nvPicPr>
            <p:cNvPr id="33" name="圖片 32"/>
            <p:cNvPicPr>
              <a:picLocks noChangeAspect="1"/>
            </p:cNvPicPr>
            <p:nvPr/>
          </p:nvPicPr>
          <p:blipFill>
            <a:blip r:embed="rId8"/>
            <a:stretch>
              <a:fillRect/>
            </a:stretch>
          </p:blipFill>
          <p:spPr>
            <a:xfrm>
              <a:off x="6573531" y="4793280"/>
              <a:ext cx="396278" cy="647255"/>
            </a:xfrm>
            <a:prstGeom prst="rect">
              <a:avLst/>
            </a:prstGeom>
          </p:spPr>
        </p:pic>
        <p:pic>
          <p:nvPicPr>
            <p:cNvPr id="34" name="圖片 33"/>
            <p:cNvPicPr>
              <a:picLocks noChangeAspect="1"/>
            </p:cNvPicPr>
            <p:nvPr/>
          </p:nvPicPr>
          <p:blipFill>
            <a:blip r:embed="rId8"/>
            <a:stretch>
              <a:fillRect/>
            </a:stretch>
          </p:blipFill>
          <p:spPr>
            <a:xfrm>
              <a:off x="5240777" y="5263238"/>
              <a:ext cx="396278" cy="647255"/>
            </a:xfrm>
            <a:prstGeom prst="rect">
              <a:avLst/>
            </a:prstGeom>
          </p:spPr>
        </p:pic>
        <p:pic>
          <p:nvPicPr>
            <p:cNvPr id="35" name="圖片 34"/>
            <p:cNvPicPr>
              <a:picLocks noChangeAspect="1"/>
            </p:cNvPicPr>
            <p:nvPr/>
          </p:nvPicPr>
          <p:blipFill>
            <a:blip r:embed="rId8"/>
            <a:stretch>
              <a:fillRect/>
            </a:stretch>
          </p:blipFill>
          <p:spPr>
            <a:xfrm>
              <a:off x="7191319" y="5116908"/>
              <a:ext cx="396278" cy="647255"/>
            </a:xfrm>
            <a:prstGeom prst="rect">
              <a:avLst/>
            </a:prstGeom>
          </p:spPr>
        </p:pic>
        <p:pic>
          <p:nvPicPr>
            <p:cNvPr id="36" name="圖片 35"/>
            <p:cNvPicPr>
              <a:picLocks noChangeAspect="1"/>
            </p:cNvPicPr>
            <p:nvPr/>
          </p:nvPicPr>
          <p:blipFill>
            <a:blip r:embed="rId8">
              <a:duotone>
                <a:schemeClr val="accent3">
                  <a:shade val="45000"/>
                  <a:satMod val="135000"/>
                </a:schemeClr>
                <a:prstClr val="white"/>
              </a:duotone>
            </a:blip>
            <a:stretch>
              <a:fillRect/>
            </a:stretch>
          </p:blipFill>
          <p:spPr>
            <a:xfrm>
              <a:off x="6118261" y="5440535"/>
              <a:ext cx="365792" cy="597460"/>
            </a:xfrm>
            <a:prstGeom prst="rect">
              <a:avLst/>
            </a:prstGeom>
          </p:spPr>
        </p:pic>
        <p:pic>
          <p:nvPicPr>
            <p:cNvPr id="37" name="圖片 36"/>
            <p:cNvPicPr>
              <a:picLocks noChangeAspect="1"/>
            </p:cNvPicPr>
            <p:nvPr/>
          </p:nvPicPr>
          <p:blipFill>
            <a:blip r:embed="rId8">
              <a:duotone>
                <a:schemeClr val="accent3">
                  <a:shade val="45000"/>
                  <a:satMod val="135000"/>
                </a:schemeClr>
                <a:prstClr val="white"/>
              </a:duotone>
            </a:blip>
            <a:stretch>
              <a:fillRect/>
            </a:stretch>
          </p:blipFill>
          <p:spPr>
            <a:xfrm>
              <a:off x="6855155" y="5586865"/>
              <a:ext cx="365792" cy="597460"/>
            </a:xfrm>
            <a:prstGeom prst="rect">
              <a:avLst/>
            </a:prstGeom>
          </p:spPr>
        </p:pic>
        <p:cxnSp>
          <p:nvCxnSpPr>
            <p:cNvPr id="39" name="直線接點 38"/>
            <p:cNvCxnSpPr>
              <a:endCxn id="33" idx="1"/>
            </p:cNvCxnSpPr>
            <p:nvPr/>
          </p:nvCxnSpPr>
          <p:spPr>
            <a:xfrm flipV="1">
              <a:off x="6002847" y="5116908"/>
              <a:ext cx="570684" cy="43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接點 40"/>
            <p:cNvCxnSpPr>
              <a:endCxn id="37" idx="1"/>
            </p:cNvCxnSpPr>
            <p:nvPr/>
          </p:nvCxnSpPr>
          <p:spPr>
            <a:xfrm>
              <a:off x="6002847" y="5138771"/>
              <a:ext cx="852308" cy="7468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接點 42"/>
            <p:cNvCxnSpPr>
              <a:endCxn id="35" idx="1"/>
            </p:cNvCxnSpPr>
            <p:nvPr/>
          </p:nvCxnSpPr>
          <p:spPr>
            <a:xfrm>
              <a:off x="6855155" y="5263238"/>
              <a:ext cx="336164" cy="17729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接點 44"/>
            <p:cNvCxnSpPr>
              <a:endCxn id="36" idx="1"/>
            </p:cNvCxnSpPr>
            <p:nvPr/>
          </p:nvCxnSpPr>
          <p:spPr>
            <a:xfrm>
              <a:off x="5438916" y="5590054"/>
              <a:ext cx="679345" cy="14921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接點 46"/>
            <p:cNvCxnSpPr>
              <a:endCxn id="37" idx="1"/>
            </p:cNvCxnSpPr>
            <p:nvPr/>
          </p:nvCxnSpPr>
          <p:spPr>
            <a:xfrm>
              <a:off x="6429001" y="5885595"/>
              <a:ext cx="4261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a:xfrm flipH="1">
              <a:off x="5438916" y="5138771"/>
              <a:ext cx="563931" cy="451283"/>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直線接點 52"/>
            <p:cNvCxnSpPr>
              <a:stCxn id="33" idx="2"/>
              <a:endCxn id="37" idx="1"/>
            </p:cNvCxnSpPr>
            <p:nvPr/>
          </p:nvCxnSpPr>
          <p:spPr>
            <a:xfrm>
              <a:off x="6771670" y="5440535"/>
              <a:ext cx="83485" cy="44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接點 54"/>
            <p:cNvCxnSpPr>
              <a:stCxn id="35" idx="1"/>
            </p:cNvCxnSpPr>
            <p:nvPr/>
          </p:nvCxnSpPr>
          <p:spPr>
            <a:xfrm flipH="1">
              <a:off x="7038051" y="5440536"/>
              <a:ext cx="153268" cy="445059"/>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a:xfrm flipV="1">
              <a:off x="5438916" y="5138771"/>
              <a:ext cx="1134615" cy="5242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直線接點 58"/>
            <p:cNvCxnSpPr/>
            <p:nvPr/>
          </p:nvCxnSpPr>
          <p:spPr>
            <a:xfrm flipH="1">
              <a:off x="6429001" y="5440535"/>
              <a:ext cx="685684" cy="46995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文字方塊 4"/>
          <p:cNvSpPr txBox="1"/>
          <p:nvPr/>
        </p:nvSpPr>
        <p:spPr>
          <a:xfrm>
            <a:off x="927100" y="1407467"/>
            <a:ext cx="10597773" cy="523220"/>
          </a:xfrm>
          <a:prstGeom prst="rect">
            <a:avLst/>
          </a:prstGeom>
          <a:noFill/>
        </p:spPr>
        <p:txBody>
          <a:bodyPr wrap="none" rtlCol="0">
            <a:spAutoFit/>
          </a:bodyPr>
          <a:lstStyle/>
          <a:p>
            <a:r>
              <a:rPr lang="zh-TW" altLang="en-US" sz="2800" dirty="0" smtClean="0">
                <a:latin typeface="+mn-ea"/>
              </a:rPr>
              <a:t>出借人與借款人為社交網路上好友，信任度較高，借貸成功率較高</a:t>
            </a:r>
            <a:endParaRPr lang="zh-TW" altLang="en-US" sz="2800" dirty="0">
              <a:latin typeface="+mn-ea"/>
            </a:endParaRPr>
          </a:p>
        </p:txBody>
      </p:sp>
      <p:sp>
        <p:nvSpPr>
          <p:cNvPr id="4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7094256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22</a:t>
            </a:fld>
            <a:endParaRPr lang="en-US" altLang="zh-TW"/>
          </a:p>
        </p:txBody>
      </p:sp>
      <p:graphicFrame>
        <p:nvGraphicFramePr>
          <p:cNvPr id="20" name="資料庫圖表 19"/>
          <p:cNvGraphicFramePr/>
          <p:nvPr>
            <p:extLst>
              <p:ext uri="{D42A27DB-BD31-4B8C-83A1-F6EECF244321}">
                <p14:modId xmlns:p14="http://schemas.microsoft.com/office/powerpoint/2010/main" val="179816388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標題 1"/>
          <p:cNvSpPr>
            <a:spLocks noGrp="1"/>
          </p:cNvSpPr>
          <p:nvPr>
            <p:ph type="title"/>
          </p:nvPr>
        </p:nvSpPr>
        <p:spPr>
          <a:xfrm>
            <a:off x="612057" y="365126"/>
            <a:ext cx="11002297" cy="954856"/>
          </a:xfrm>
        </p:spPr>
        <p:txBody>
          <a:bodyPr/>
          <a:lstStyle/>
          <a:p>
            <a:r>
              <a:rPr lang="zh-TW" altLang="en-US" dirty="0" smtClean="0"/>
              <a:t>公益性平台模式</a:t>
            </a:r>
            <a:endParaRPr lang="zh-TW" altLang="en-US" dirty="0"/>
          </a:p>
        </p:txBody>
      </p:sp>
      <p:sp>
        <p:nvSpPr>
          <p:cNvPr id="4" name="文字方塊 3"/>
          <p:cNvSpPr txBox="1"/>
          <p:nvPr/>
        </p:nvSpPr>
        <p:spPr>
          <a:xfrm>
            <a:off x="1111348" y="1649701"/>
            <a:ext cx="9080402" cy="2923877"/>
          </a:xfrm>
          <a:prstGeom prst="rect">
            <a:avLst/>
          </a:prstGeom>
          <a:noFill/>
        </p:spPr>
        <p:txBody>
          <a:bodyPr wrap="square" rtlCol="0">
            <a:spAutoFit/>
          </a:bodyPr>
          <a:lstStyle/>
          <a:p>
            <a:r>
              <a:rPr lang="zh-TW" altLang="en-US" sz="4000" dirty="0" smtClean="0"/>
              <a:t>特點：</a:t>
            </a:r>
            <a:endParaRPr lang="en-US" altLang="zh-TW" sz="4000" dirty="0" smtClean="0"/>
          </a:p>
          <a:p>
            <a:pPr marL="342900" indent="-342900">
              <a:buFont typeface="Arial" panose="020B0604020202020204" pitchFamily="34" charset="0"/>
              <a:buChar char="•"/>
            </a:pPr>
            <a:r>
              <a:rPr lang="zh-TW" altLang="en-US" sz="3600" dirty="0" smtClean="0">
                <a:latin typeface="+mj-ea"/>
                <a:ea typeface="+mj-ea"/>
              </a:rPr>
              <a:t>弱勢的借款人</a:t>
            </a:r>
            <a:endParaRPr lang="en-US" altLang="zh-TW" sz="3600" dirty="0" smtClean="0">
              <a:latin typeface="+mj-ea"/>
              <a:ea typeface="+mj-ea"/>
            </a:endParaRPr>
          </a:p>
          <a:p>
            <a:pPr marL="342900" indent="-342900">
              <a:buFont typeface="Arial" panose="020B0604020202020204" pitchFamily="34" charset="0"/>
              <a:buChar char="•"/>
            </a:pPr>
            <a:r>
              <a:rPr lang="zh-TW" altLang="en-US" sz="3600" dirty="0">
                <a:latin typeface="+mj-ea"/>
                <a:ea typeface="+mj-ea"/>
              </a:rPr>
              <a:t>較低的</a:t>
            </a:r>
            <a:r>
              <a:rPr lang="zh-TW" altLang="en-US" sz="3600" dirty="0" smtClean="0">
                <a:latin typeface="+mj-ea"/>
                <a:ea typeface="+mj-ea"/>
              </a:rPr>
              <a:t>利率</a:t>
            </a:r>
            <a:endParaRPr lang="en-US" altLang="zh-TW" sz="3600" dirty="0" smtClean="0">
              <a:latin typeface="+mj-ea"/>
              <a:ea typeface="+mj-ea"/>
            </a:endParaRPr>
          </a:p>
          <a:p>
            <a:pPr marL="342900" indent="-342900">
              <a:buFont typeface="Arial" panose="020B0604020202020204" pitchFamily="34" charset="0"/>
              <a:buChar char="•"/>
            </a:pPr>
            <a:r>
              <a:rPr lang="zh-TW" altLang="en-US" sz="3600" dirty="0">
                <a:latin typeface="+mj-ea"/>
                <a:ea typeface="+mj-ea"/>
              </a:rPr>
              <a:t>有</a:t>
            </a:r>
            <a:r>
              <a:rPr lang="zh-TW" altLang="en-US" sz="3600" dirty="0" smtClean="0">
                <a:latin typeface="+mj-ea"/>
                <a:ea typeface="+mj-ea"/>
              </a:rPr>
              <a:t>可靠的擔保</a:t>
            </a:r>
            <a:endParaRPr lang="en-US" altLang="zh-TW" sz="3600" dirty="0" smtClean="0">
              <a:latin typeface="+mj-ea"/>
              <a:ea typeface="+mj-ea"/>
            </a:endParaRPr>
          </a:p>
          <a:p>
            <a:pPr marL="342900" indent="-342900">
              <a:buFont typeface="Arial" panose="020B0604020202020204" pitchFamily="34" charset="0"/>
              <a:buChar char="•"/>
            </a:pPr>
            <a:r>
              <a:rPr lang="zh-TW" altLang="en-US" sz="3600" dirty="0">
                <a:latin typeface="+mj-ea"/>
                <a:ea typeface="+mj-ea"/>
              </a:rPr>
              <a:t>平台不收費</a:t>
            </a:r>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819170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23</a:t>
            </a:fld>
            <a:endParaRPr lang="en-US" altLang="zh-TW"/>
          </a:p>
        </p:txBody>
      </p:sp>
      <p:graphicFrame>
        <p:nvGraphicFramePr>
          <p:cNvPr id="8" name="資料庫圖表 7"/>
          <p:cNvGraphicFramePr/>
          <p:nvPr>
            <p:extLst>
              <p:ext uri="{D42A27DB-BD31-4B8C-83A1-F6EECF244321}">
                <p14:modId xmlns:p14="http://schemas.microsoft.com/office/powerpoint/2010/main" val="17445544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標題 1"/>
          <p:cNvSpPr>
            <a:spLocks noGrp="1"/>
          </p:cNvSpPr>
          <p:nvPr>
            <p:ph type="title"/>
          </p:nvPr>
        </p:nvSpPr>
        <p:spPr>
          <a:xfrm>
            <a:off x="612057" y="365126"/>
            <a:ext cx="11002297" cy="954856"/>
          </a:xfrm>
        </p:spPr>
        <p:txBody>
          <a:bodyPr>
            <a:normAutofit/>
          </a:bodyPr>
          <a:lstStyle/>
          <a:p>
            <a:r>
              <a:rPr lang="zh-TW" altLang="en-US" dirty="0"/>
              <a:t>案例一　</a:t>
            </a:r>
            <a:r>
              <a:rPr lang="en-US" altLang="zh-TW" dirty="0" err="1" smtClean="0"/>
              <a:t>Zopa</a:t>
            </a:r>
            <a:r>
              <a:rPr lang="zh-TW" altLang="en-US" dirty="0" smtClean="0"/>
              <a:t>：</a:t>
            </a:r>
            <a:r>
              <a:rPr lang="zh-TW" altLang="en-US" dirty="0"/>
              <a:t>英國</a:t>
            </a:r>
            <a:r>
              <a:rPr lang="en-US" altLang="zh-TW" dirty="0"/>
              <a:t>2005</a:t>
            </a:r>
            <a:r>
              <a:rPr lang="zh-TW" altLang="en-US" dirty="0"/>
              <a:t>年世界首創</a:t>
            </a:r>
          </a:p>
        </p:txBody>
      </p:sp>
      <p:graphicFrame>
        <p:nvGraphicFramePr>
          <p:cNvPr id="3" name="表格 2"/>
          <p:cNvGraphicFramePr>
            <a:graphicFrameLocks noGrp="1"/>
          </p:cNvGraphicFramePr>
          <p:nvPr>
            <p:extLst>
              <p:ext uri="{D42A27DB-BD31-4B8C-83A1-F6EECF244321}">
                <p14:modId xmlns:p14="http://schemas.microsoft.com/office/powerpoint/2010/main" val="808782997"/>
              </p:ext>
            </p:extLst>
          </p:nvPr>
        </p:nvGraphicFramePr>
        <p:xfrm>
          <a:off x="488732" y="1549660"/>
          <a:ext cx="11468808" cy="4772441"/>
        </p:xfrm>
        <a:graphic>
          <a:graphicData uri="http://schemas.openxmlformats.org/drawingml/2006/table">
            <a:tbl>
              <a:tblPr firstRow="1" bandRow="1">
                <a:tableStyleId>{5C22544A-7EE6-4342-B048-85BDC9FD1C3A}</a:tableStyleId>
              </a:tblPr>
              <a:tblGrid>
                <a:gridCol w="1324302">
                  <a:extLst>
                    <a:ext uri="{9D8B030D-6E8A-4147-A177-3AD203B41FA5}">
                      <a16:colId xmlns:a16="http://schemas.microsoft.com/office/drawing/2014/main" xmlns="" val="20000"/>
                    </a:ext>
                  </a:extLst>
                </a:gridCol>
                <a:gridCol w="4875229">
                  <a:extLst>
                    <a:ext uri="{9D8B030D-6E8A-4147-A177-3AD203B41FA5}">
                      <a16:colId xmlns:a16="http://schemas.microsoft.com/office/drawing/2014/main" xmlns="" val="20001"/>
                    </a:ext>
                  </a:extLst>
                </a:gridCol>
                <a:gridCol w="5269277">
                  <a:extLst>
                    <a:ext uri="{9D8B030D-6E8A-4147-A177-3AD203B41FA5}">
                      <a16:colId xmlns:a16="http://schemas.microsoft.com/office/drawing/2014/main" xmlns="" val="20002"/>
                    </a:ext>
                  </a:extLst>
                </a:gridCol>
              </a:tblGrid>
              <a:tr h="518291">
                <a:tc>
                  <a:txBody>
                    <a:bodyPr/>
                    <a:lstStyle/>
                    <a:p>
                      <a:endParaRPr lang="zh-TW" altLang="en-US" sz="2400" dirty="0"/>
                    </a:p>
                  </a:txBody>
                  <a:tcPr/>
                </a:tc>
                <a:tc>
                  <a:txBody>
                    <a:bodyPr/>
                    <a:lstStyle/>
                    <a:p>
                      <a:r>
                        <a:rPr lang="zh-TW" altLang="en-US" sz="2400" dirty="0" smtClean="0"/>
                        <a:t>借款人</a:t>
                      </a:r>
                      <a:endParaRPr lang="zh-TW" altLang="en-US" sz="2400" dirty="0"/>
                    </a:p>
                  </a:txBody>
                  <a:tcPr/>
                </a:tc>
                <a:tc>
                  <a:txBody>
                    <a:bodyPr/>
                    <a:lstStyle/>
                    <a:p>
                      <a:r>
                        <a:rPr lang="zh-TW" altLang="en-US" sz="2400" dirty="0" smtClean="0"/>
                        <a:t>出借人</a:t>
                      </a:r>
                      <a:endParaRPr lang="zh-TW" altLang="en-US" sz="2400" dirty="0"/>
                    </a:p>
                  </a:txBody>
                  <a:tcPr/>
                </a:tc>
                <a:extLst>
                  <a:ext uri="{0D108BD9-81ED-4DB2-BD59-A6C34878D82A}">
                    <a16:rowId xmlns:a16="http://schemas.microsoft.com/office/drawing/2014/main" xmlns="" val="10000"/>
                  </a:ext>
                </a:extLst>
              </a:tr>
              <a:tr h="899890">
                <a:tc>
                  <a:txBody>
                    <a:bodyPr/>
                    <a:lstStyle/>
                    <a:p>
                      <a:r>
                        <a:rPr lang="zh-TW" altLang="en-US" sz="2400" dirty="0" smtClean="0"/>
                        <a:t>條件</a:t>
                      </a:r>
                      <a:endParaRPr lang="zh-TW" altLang="en-US" sz="2400" dirty="0"/>
                    </a:p>
                  </a:txBody>
                  <a:tcPr/>
                </a:tc>
                <a:tc>
                  <a:txBody>
                    <a:bodyPr/>
                    <a:lstStyle/>
                    <a:p>
                      <a:pPr marL="457200" indent="-457200">
                        <a:buAutoNum type="arabicPeriod"/>
                      </a:pPr>
                      <a:r>
                        <a:rPr lang="zh-TW" altLang="en-US" sz="2400" dirty="0" smtClean="0"/>
                        <a:t>滿</a:t>
                      </a:r>
                      <a:r>
                        <a:rPr lang="en-US" altLang="zh-TW" sz="2400" dirty="0" smtClean="0"/>
                        <a:t>20</a:t>
                      </a:r>
                      <a:r>
                        <a:rPr lang="zh-TW" altLang="en-US" sz="2400" dirty="0" smtClean="0"/>
                        <a:t>歲</a:t>
                      </a:r>
                      <a:endParaRPr lang="en-US" altLang="zh-TW" sz="2400" dirty="0" smtClean="0"/>
                    </a:p>
                    <a:p>
                      <a:pPr marL="457200" indent="-457200">
                        <a:buAutoNum type="arabicPeriod"/>
                      </a:pPr>
                      <a:r>
                        <a:rPr lang="zh-TW" altLang="en-US" sz="2400" dirty="0" smtClean="0"/>
                        <a:t>在英國居住</a:t>
                      </a:r>
                      <a:r>
                        <a:rPr lang="en-US" altLang="zh-TW" sz="2400" dirty="0" smtClean="0"/>
                        <a:t>3</a:t>
                      </a:r>
                      <a:r>
                        <a:rPr lang="zh-TW" altLang="en-US" sz="2400" dirty="0" smtClean="0"/>
                        <a:t>年以上</a:t>
                      </a:r>
                      <a:endParaRPr lang="en-US" altLang="zh-TW" sz="2400" dirty="0" smtClean="0"/>
                    </a:p>
                    <a:p>
                      <a:pPr marL="457200" indent="-457200">
                        <a:buAutoNum type="arabicPeriod"/>
                      </a:pPr>
                      <a:r>
                        <a:rPr lang="zh-TW" altLang="en-US" sz="2400" dirty="0" smtClean="0"/>
                        <a:t>年所得</a:t>
                      </a:r>
                      <a:r>
                        <a:rPr lang="en-US" altLang="zh-TW" sz="2400" dirty="0" smtClean="0"/>
                        <a:t>12,000</a:t>
                      </a:r>
                      <a:r>
                        <a:rPr lang="zh-TW" altLang="en-US" sz="2400" dirty="0" smtClean="0"/>
                        <a:t>英鎊以上</a:t>
                      </a:r>
                      <a:endParaRPr lang="en-US" altLang="zh-TW" sz="2400" dirty="0" smtClean="0"/>
                    </a:p>
                    <a:p>
                      <a:pPr marL="457200" indent="-457200">
                        <a:buAutoNum type="arabicPeriod"/>
                      </a:pPr>
                      <a:r>
                        <a:rPr lang="zh-TW" altLang="en-US" sz="2400" dirty="0" smtClean="0"/>
                        <a:t>個人未有不良紀錄</a:t>
                      </a:r>
                      <a:endParaRPr lang="zh-TW" altLang="en-US" sz="2400" dirty="0"/>
                    </a:p>
                  </a:txBody>
                  <a:tcPr/>
                </a:tc>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400" dirty="0" smtClean="0"/>
                        <a:t>滿</a:t>
                      </a:r>
                      <a:r>
                        <a:rPr lang="en-US" altLang="zh-TW" sz="2400" dirty="0" smtClean="0"/>
                        <a:t>18</a:t>
                      </a:r>
                      <a:r>
                        <a:rPr lang="zh-TW" altLang="en-US" sz="2400" dirty="0" smtClean="0"/>
                        <a:t>歲</a:t>
                      </a:r>
                    </a:p>
                    <a:p>
                      <a:pPr marL="457200" indent="-457200">
                        <a:buAutoNum type="arabicPeriod"/>
                      </a:pPr>
                      <a:r>
                        <a:rPr lang="zh-TW" altLang="en-US" sz="2400" dirty="0" smtClean="0"/>
                        <a:t>在英國有銀行帳戶</a:t>
                      </a:r>
                      <a:endParaRPr lang="en-US" altLang="zh-TW" sz="2400" dirty="0" smtClean="0"/>
                    </a:p>
                    <a:p>
                      <a:pPr marL="0" indent="0">
                        <a:buNone/>
                      </a:pPr>
                      <a:endParaRPr lang="zh-TW" altLang="en-US" sz="2400" dirty="0"/>
                    </a:p>
                  </a:txBody>
                  <a:tcPr/>
                </a:tc>
                <a:extLst>
                  <a:ext uri="{0D108BD9-81ED-4DB2-BD59-A6C34878D82A}">
                    <a16:rowId xmlns:a16="http://schemas.microsoft.com/office/drawing/2014/main" xmlns="" val="10001"/>
                  </a:ext>
                </a:extLst>
              </a:tr>
              <a:tr h="899890">
                <a:tc>
                  <a:txBody>
                    <a:bodyPr/>
                    <a:lstStyle/>
                    <a:p>
                      <a:r>
                        <a:rPr lang="zh-TW" altLang="en-US" sz="2400" dirty="0" smtClean="0"/>
                        <a:t>金額</a:t>
                      </a:r>
                      <a:endParaRPr lang="zh-TW" altLang="en-US" sz="2400" dirty="0"/>
                    </a:p>
                  </a:txBody>
                  <a:tcPr/>
                </a:tc>
                <a:tc>
                  <a:txBody>
                    <a:bodyPr/>
                    <a:lstStyle/>
                    <a:p>
                      <a:r>
                        <a:rPr lang="en-US" altLang="zh-TW" sz="2400" dirty="0" smtClean="0"/>
                        <a:t>1,000~25,000</a:t>
                      </a:r>
                      <a:r>
                        <a:rPr lang="zh-TW" altLang="en-US" sz="2400" dirty="0" smtClean="0"/>
                        <a:t>英鎊</a:t>
                      </a:r>
                      <a:endParaRPr lang="zh-TW" altLang="en-US" sz="2400" dirty="0"/>
                    </a:p>
                  </a:txBody>
                  <a:tcPr/>
                </a:tc>
                <a:tc>
                  <a:txBody>
                    <a:bodyPr/>
                    <a:lstStyle/>
                    <a:p>
                      <a:r>
                        <a:rPr lang="en-US" altLang="zh-TW" sz="2400" dirty="0" smtClean="0"/>
                        <a:t>10</a:t>
                      </a:r>
                      <a:r>
                        <a:rPr lang="zh-TW" altLang="en-US" sz="2400" dirty="0" smtClean="0"/>
                        <a:t>英鎊以上</a:t>
                      </a:r>
                      <a:endParaRPr lang="zh-TW" altLang="en-US" sz="2400" dirty="0"/>
                    </a:p>
                  </a:txBody>
                  <a:tcPr/>
                </a:tc>
                <a:extLst>
                  <a:ext uri="{0D108BD9-81ED-4DB2-BD59-A6C34878D82A}">
                    <a16:rowId xmlns:a16="http://schemas.microsoft.com/office/drawing/2014/main" xmlns="" val="10002"/>
                  </a:ext>
                </a:extLst>
              </a:tr>
              <a:tr h="899890">
                <a:tc>
                  <a:txBody>
                    <a:bodyPr/>
                    <a:lstStyle/>
                    <a:p>
                      <a:r>
                        <a:rPr lang="zh-TW" altLang="en-US" sz="2400" dirty="0" smtClean="0"/>
                        <a:t>期間</a:t>
                      </a:r>
                      <a:endParaRPr lang="zh-TW" altLang="en-US" sz="2400" dirty="0"/>
                    </a:p>
                  </a:txBody>
                  <a:tcPr/>
                </a:tc>
                <a:tc>
                  <a:txBody>
                    <a:bodyPr/>
                    <a:lstStyle/>
                    <a:p>
                      <a:r>
                        <a:rPr lang="en-US" altLang="zh-TW" sz="2400" dirty="0" smtClean="0"/>
                        <a:t>1,2,3,4,5</a:t>
                      </a:r>
                      <a:r>
                        <a:rPr lang="zh-TW" altLang="en-US" sz="2400" dirty="0" smtClean="0"/>
                        <a:t>年</a:t>
                      </a:r>
                      <a:endParaRPr lang="zh-TW" altLang="en-US" sz="2400" dirty="0"/>
                    </a:p>
                  </a:txBody>
                  <a:tcPr/>
                </a:tc>
                <a:tc>
                  <a:txBody>
                    <a:bodyPr/>
                    <a:lstStyle/>
                    <a:p>
                      <a:r>
                        <a:rPr lang="zh-TW" altLang="en-US" sz="2400" dirty="0" smtClean="0"/>
                        <a:t>短期</a:t>
                      </a:r>
                      <a:r>
                        <a:rPr lang="en-US" altLang="zh-TW" sz="2400" dirty="0" smtClean="0"/>
                        <a:t>(2~3</a:t>
                      </a:r>
                      <a:r>
                        <a:rPr lang="zh-TW" altLang="en-US" sz="2400" dirty="0" smtClean="0"/>
                        <a:t>年</a:t>
                      </a:r>
                      <a:r>
                        <a:rPr lang="en-US" altLang="zh-TW" sz="2400" dirty="0" smtClean="0"/>
                        <a:t>), </a:t>
                      </a:r>
                      <a:r>
                        <a:rPr lang="zh-TW" altLang="en-US" sz="2400" dirty="0" smtClean="0"/>
                        <a:t>長期</a:t>
                      </a:r>
                      <a:r>
                        <a:rPr lang="en-US" altLang="zh-TW" sz="2400" dirty="0" smtClean="0"/>
                        <a:t>(4~5</a:t>
                      </a:r>
                      <a:r>
                        <a:rPr lang="zh-TW" altLang="en-US" sz="2400" dirty="0" smtClean="0"/>
                        <a:t>年</a:t>
                      </a:r>
                      <a:r>
                        <a:rPr lang="en-US" altLang="zh-TW" sz="2400" dirty="0" smtClean="0"/>
                        <a:t>)</a:t>
                      </a:r>
                      <a:endParaRPr lang="zh-TW" altLang="en-US" sz="2400" dirty="0"/>
                    </a:p>
                  </a:txBody>
                  <a:tcPr/>
                </a:tc>
                <a:extLst>
                  <a:ext uri="{0D108BD9-81ED-4DB2-BD59-A6C34878D82A}">
                    <a16:rowId xmlns:a16="http://schemas.microsoft.com/office/drawing/2014/main" xmlns="" val="10003"/>
                  </a:ext>
                </a:extLst>
              </a:tr>
              <a:tr h="899890">
                <a:tc>
                  <a:txBody>
                    <a:bodyPr/>
                    <a:lstStyle/>
                    <a:p>
                      <a:r>
                        <a:rPr lang="zh-TW" altLang="en-US" sz="2400" dirty="0" smtClean="0"/>
                        <a:t>手續費</a:t>
                      </a:r>
                      <a:endParaRPr lang="en-US" altLang="zh-TW" sz="2400" dirty="0" smtClean="0"/>
                    </a:p>
                    <a:p>
                      <a:endParaRPr lang="zh-TW" altLang="en-US" sz="2400" dirty="0"/>
                    </a:p>
                  </a:txBody>
                  <a:tcPr/>
                </a:tc>
                <a:tc>
                  <a:txBody>
                    <a:bodyPr/>
                    <a:lstStyle/>
                    <a:p>
                      <a:r>
                        <a:rPr lang="zh-TW" altLang="en-US" sz="2400" dirty="0" smtClean="0"/>
                        <a:t>依信用評分及借款期間長短計收</a:t>
                      </a:r>
                      <a:endParaRPr lang="zh-TW" altLang="en-US" sz="2400" dirty="0"/>
                    </a:p>
                  </a:txBody>
                  <a:tcPr/>
                </a:tc>
                <a:tc>
                  <a:txBody>
                    <a:bodyPr/>
                    <a:lstStyle/>
                    <a:p>
                      <a:r>
                        <a:rPr lang="zh-TW" altLang="en-US" sz="2400" dirty="0" smtClean="0"/>
                        <a:t>原來有收</a:t>
                      </a:r>
                      <a:r>
                        <a:rPr lang="en-US" altLang="zh-TW" sz="2400" dirty="0" smtClean="0"/>
                        <a:t>,</a:t>
                      </a:r>
                      <a:r>
                        <a:rPr lang="zh-TW" altLang="en-US" sz="2400" dirty="0" smtClean="0"/>
                        <a:t> </a:t>
                      </a:r>
                      <a:r>
                        <a:rPr lang="en-US" altLang="zh-TW" sz="2400" dirty="0" smtClean="0"/>
                        <a:t>2015/4</a:t>
                      </a:r>
                      <a:r>
                        <a:rPr lang="zh-TW" altLang="en-US" sz="2400" dirty="0" smtClean="0"/>
                        <a:t>開始未收</a:t>
                      </a:r>
                      <a:endParaRPr lang="zh-TW" altLang="en-US" sz="2400" dirty="0"/>
                    </a:p>
                  </a:txBody>
                  <a:tcPr/>
                </a:tc>
                <a:extLst>
                  <a:ext uri="{0D108BD9-81ED-4DB2-BD59-A6C34878D82A}">
                    <a16:rowId xmlns:a16="http://schemas.microsoft.com/office/drawing/2014/main" xmlns="" val="10004"/>
                  </a:ext>
                </a:extLst>
              </a:tr>
            </a:tbl>
          </a:graphicData>
        </a:graphic>
      </p:graphicFrame>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34563" y="449263"/>
            <a:ext cx="1684337" cy="1102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4206424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24</a:t>
            </a:fld>
            <a:endParaRPr lang="en-US" altLang="zh-TW"/>
          </a:p>
        </p:txBody>
      </p:sp>
      <p:graphicFrame>
        <p:nvGraphicFramePr>
          <p:cNvPr id="8" name="資料庫圖表 7"/>
          <p:cNvGraphicFramePr/>
          <p:nvPr>
            <p:extLst>
              <p:ext uri="{D42A27DB-BD31-4B8C-83A1-F6EECF244321}">
                <p14:modId xmlns:p14="http://schemas.microsoft.com/office/powerpoint/2010/main" val="90964171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標題 1"/>
          <p:cNvSpPr>
            <a:spLocks noGrp="1"/>
          </p:cNvSpPr>
          <p:nvPr>
            <p:ph type="title"/>
          </p:nvPr>
        </p:nvSpPr>
        <p:spPr>
          <a:xfrm>
            <a:off x="612057" y="365126"/>
            <a:ext cx="11002297" cy="954856"/>
          </a:xfrm>
        </p:spPr>
        <p:txBody>
          <a:bodyPr>
            <a:normAutofit/>
          </a:bodyPr>
          <a:lstStyle/>
          <a:p>
            <a:r>
              <a:rPr lang="zh-TW" altLang="en-US" dirty="0"/>
              <a:t>案例一　</a:t>
            </a:r>
            <a:r>
              <a:rPr lang="en-US" altLang="zh-TW" dirty="0" err="1" smtClean="0"/>
              <a:t>Zopa</a:t>
            </a:r>
            <a:r>
              <a:rPr lang="zh-TW" altLang="en-US" dirty="0" smtClean="0"/>
              <a:t>：</a:t>
            </a:r>
            <a:r>
              <a:rPr lang="zh-TW" altLang="en-US" dirty="0"/>
              <a:t>英國</a:t>
            </a:r>
            <a:r>
              <a:rPr lang="en-US" altLang="zh-TW" dirty="0"/>
              <a:t>2005</a:t>
            </a:r>
            <a:r>
              <a:rPr lang="zh-TW" altLang="en-US" dirty="0"/>
              <a:t>年世界首創</a:t>
            </a:r>
          </a:p>
        </p:txBody>
      </p:sp>
      <p:graphicFrame>
        <p:nvGraphicFramePr>
          <p:cNvPr id="4" name="資料庫圖表 3"/>
          <p:cNvGraphicFramePr/>
          <p:nvPr>
            <p:extLst>
              <p:ext uri="{D42A27DB-BD31-4B8C-83A1-F6EECF244321}">
                <p14:modId xmlns:p14="http://schemas.microsoft.com/office/powerpoint/2010/main" val="2742270118"/>
              </p:ext>
            </p:extLst>
          </p:nvPr>
        </p:nvGraphicFramePr>
        <p:xfrm>
          <a:off x="677917" y="1245476"/>
          <a:ext cx="5076497" cy="489285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074"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34575" y="411164"/>
            <a:ext cx="1343026" cy="878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資料庫圖表 8"/>
          <p:cNvGraphicFramePr/>
          <p:nvPr>
            <p:extLst>
              <p:ext uri="{D42A27DB-BD31-4B8C-83A1-F6EECF244321}">
                <p14:modId xmlns:p14="http://schemas.microsoft.com/office/powerpoint/2010/main" val="3593894259"/>
              </p:ext>
            </p:extLst>
          </p:nvPr>
        </p:nvGraphicFramePr>
        <p:xfrm>
          <a:off x="6487886" y="1255986"/>
          <a:ext cx="4542721" cy="4892857"/>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2630686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25</a:t>
            </a:fld>
            <a:endParaRPr lang="en-US" altLang="zh-TW"/>
          </a:p>
        </p:txBody>
      </p:sp>
      <p:graphicFrame>
        <p:nvGraphicFramePr>
          <p:cNvPr id="8" name="資料庫圖表 7"/>
          <p:cNvGraphicFramePr/>
          <p:nvPr>
            <p:extLst>
              <p:ext uri="{D42A27DB-BD31-4B8C-83A1-F6EECF244321}">
                <p14:modId xmlns:p14="http://schemas.microsoft.com/office/powerpoint/2010/main" val="31078238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標題 1"/>
          <p:cNvSpPr>
            <a:spLocks noGrp="1"/>
          </p:cNvSpPr>
          <p:nvPr>
            <p:ph type="title"/>
          </p:nvPr>
        </p:nvSpPr>
        <p:spPr>
          <a:xfrm>
            <a:off x="612057" y="365126"/>
            <a:ext cx="11002297" cy="954856"/>
          </a:xfrm>
        </p:spPr>
        <p:txBody>
          <a:bodyPr>
            <a:normAutofit/>
          </a:bodyPr>
          <a:lstStyle/>
          <a:p>
            <a:r>
              <a:rPr lang="zh-TW" altLang="en-US" dirty="0" smtClean="0"/>
              <a:t>案例二</a:t>
            </a:r>
            <a:r>
              <a:rPr lang="zh-TW" altLang="en-US" dirty="0"/>
              <a:t>　</a:t>
            </a:r>
            <a:r>
              <a:rPr lang="en-US" altLang="zh-TW" dirty="0" smtClean="0"/>
              <a:t>Lending Club</a:t>
            </a:r>
            <a:r>
              <a:rPr lang="zh-TW" altLang="en-US" dirty="0" smtClean="0"/>
              <a:t>：美國</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3172266269"/>
              </p:ext>
            </p:extLst>
          </p:nvPr>
        </p:nvGraphicFramePr>
        <p:xfrm>
          <a:off x="488732" y="1549660"/>
          <a:ext cx="11468808" cy="3217961"/>
        </p:xfrm>
        <a:graphic>
          <a:graphicData uri="http://schemas.openxmlformats.org/drawingml/2006/table">
            <a:tbl>
              <a:tblPr firstRow="1" bandRow="1">
                <a:tableStyleId>{5C22544A-7EE6-4342-B048-85BDC9FD1C3A}</a:tableStyleId>
              </a:tblPr>
              <a:tblGrid>
                <a:gridCol w="1324302">
                  <a:extLst>
                    <a:ext uri="{9D8B030D-6E8A-4147-A177-3AD203B41FA5}">
                      <a16:colId xmlns:a16="http://schemas.microsoft.com/office/drawing/2014/main" xmlns="" val="20000"/>
                    </a:ext>
                  </a:extLst>
                </a:gridCol>
                <a:gridCol w="4875229">
                  <a:extLst>
                    <a:ext uri="{9D8B030D-6E8A-4147-A177-3AD203B41FA5}">
                      <a16:colId xmlns:a16="http://schemas.microsoft.com/office/drawing/2014/main" xmlns="" val="20001"/>
                    </a:ext>
                  </a:extLst>
                </a:gridCol>
                <a:gridCol w="5269277">
                  <a:extLst>
                    <a:ext uri="{9D8B030D-6E8A-4147-A177-3AD203B41FA5}">
                      <a16:colId xmlns:a16="http://schemas.microsoft.com/office/drawing/2014/main" xmlns="" val="20002"/>
                    </a:ext>
                  </a:extLst>
                </a:gridCol>
              </a:tblGrid>
              <a:tr h="518291">
                <a:tc>
                  <a:txBody>
                    <a:bodyPr/>
                    <a:lstStyle/>
                    <a:p>
                      <a:endParaRPr lang="zh-TW" altLang="en-US" sz="2400" dirty="0"/>
                    </a:p>
                  </a:txBody>
                  <a:tcPr/>
                </a:tc>
                <a:tc>
                  <a:txBody>
                    <a:bodyPr/>
                    <a:lstStyle/>
                    <a:p>
                      <a:r>
                        <a:rPr lang="zh-TW" altLang="en-US" sz="2400" dirty="0" smtClean="0"/>
                        <a:t>借款人</a:t>
                      </a:r>
                      <a:endParaRPr lang="zh-TW" altLang="en-US" sz="2400" dirty="0"/>
                    </a:p>
                  </a:txBody>
                  <a:tcPr/>
                </a:tc>
                <a:tc>
                  <a:txBody>
                    <a:bodyPr/>
                    <a:lstStyle/>
                    <a:p>
                      <a:r>
                        <a:rPr lang="zh-TW" altLang="en-US" sz="2400" dirty="0" smtClean="0"/>
                        <a:t>出借人</a:t>
                      </a:r>
                      <a:endParaRPr lang="zh-TW" altLang="en-US" sz="2400" dirty="0"/>
                    </a:p>
                  </a:txBody>
                  <a:tcPr/>
                </a:tc>
                <a:extLst>
                  <a:ext uri="{0D108BD9-81ED-4DB2-BD59-A6C34878D82A}">
                    <a16:rowId xmlns:a16="http://schemas.microsoft.com/office/drawing/2014/main" xmlns="" val="10000"/>
                  </a:ext>
                </a:extLst>
              </a:tr>
              <a:tr h="899890">
                <a:tc>
                  <a:txBody>
                    <a:bodyPr/>
                    <a:lstStyle/>
                    <a:p>
                      <a:r>
                        <a:rPr lang="zh-TW" altLang="en-US" sz="2400" dirty="0" smtClean="0"/>
                        <a:t>條件</a:t>
                      </a:r>
                      <a:endParaRPr lang="zh-TW" altLang="en-US" sz="2400" dirty="0"/>
                    </a:p>
                  </a:txBody>
                  <a:tcPr/>
                </a:tc>
                <a:tc>
                  <a:txBody>
                    <a:bodyPr/>
                    <a:lstStyle/>
                    <a:p>
                      <a:pPr marL="457200" indent="-457200">
                        <a:buAutoNum type="arabicPeriod"/>
                      </a:pPr>
                      <a:r>
                        <a:rPr lang="zh-TW" altLang="en-US" sz="2400" dirty="0" smtClean="0"/>
                        <a:t>滿</a:t>
                      </a:r>
                      <a:r>
                        <a:rPr lang="en-US" altLang="zh-TW" sz="2400" dirty="0" smtClean="0"/>
                        <a:t>18</a:t>
                      </a:r>
                      <a:r>
                        <a:rPr lang="zh-TW" altLang="en-US" sz="2400" dirty="0" smtClean="0"/>
                        <a:t>歲</a:t>
                      </a:r>
                      <a:endParaRPr lang="en-US" altLang="zh-TW" sz="2400" dirty="0" smtClean="0"/>
                    </a:p>
                  </a:txBody>
                  <a:tcPr/>
                </a:tc>
                <a:tc>
                  <a:txBody>
                    <a:bodyPr/>
                    <a:lstStyle/>
                    <a:p>
                      <a:pPr marL="457200" indent="-457200">
                        <a:buAutoNum type="arabicPeriod"/>
                      </a:pPr>
                      <a:r>
                        <a:rPr lang="zh-TW" altLang="en-US" sz="2400" dirty="0" smtClean="0"/>
                        <a:t>年所得</a:t>
                      </a:r>
                      <a:r>
                        <a:rPr lang="en-US" altLang="zh-TW" sz="2400" dirty="0" smtClean="0"/>
                        <a:t>70,000</a:t>
                      </a:r>
                      <a:r>
                        <a:rPr lang="zh-TW" altLang="en-US" sz="2400" dirty="0" smtClean="0"/>
                        <a:t>美元以上</a:t>
                      </a:r>
                      <a:endParaRPr lang="en-US" altLang="zh-TW" sz="2400" dirty="0" smtClean="0"/>
                    </a:p>
                    <a:p>
                      <a:pPr marL="0" indent="0">
                        <a:buNone/>
                      </a:pPr>
                      <a:endParaRPr lang="zh-TW" altLang="en-US" sz="2400" dirty="0"/>
                    </a:p>
                  </a:txBody>
                  <a:tcPr/>
                </a:tc>
                <a:extLst>
                  <a:ext uri="{0D108BD9-81ED-4DB2-BD59-A6C34878D82A}">
                    <a16:rowId xmlns:a16="http://schemas.microsoft.com/office/drawing/2014/main" xmlns="" val="10001"/>
                  </a:ext>
                </a:extLst>
              </a:tr>
              <a:tr h="899890">
                <a:tc>
                  <a:txBody>
                    <a:bodyPr/>
                    <a:lstStyle/>
                    <a:p>
                      <a:r>
                        <a:rPr lang="zh-TW" altLang="en-US" sz="2400" dirty="0" smtClean="0"/>
                        <a:t>金額</a:t>
                      </a:r>
                      <a:endParaRPr lang="zh-TW" altLang="en-US" sz="2400" dirty="0"/>
                    </a:p>
                  </a:txBody>
                  <a:tcPr/>
                </a:tc>
                <a:tc>
                  <a:txBody>
                    <a:bodyPr/>
                    <a:lstStyle/>
                    <a:p>
                      <a:r>
                        <a:rPr lang="en-US" altLang="zh-TW" sz="2400" dirty="0" smtClean="0"/>
                        <a:t>1,000~35,000</a:t>
                      </a:r>
                      <a:r>
                        <a:rPr lang="zh-TW" altLang="en-US" sz="2400" dirty="0" smtClean="0"/>
                        <a:t>美元</a:t>
                      </a:r>
                      <a:endParaRPr lang="zh-TW" altLang="en-US" sz="2400" dirty="0"/>
                    </a:p>
                  </a:txBody>
                  <a:tcPr/>
                </a:tc>
                <a:tc>
                  <a:txBody>
                    <a:bodyPr/>
                    <a:lstStyle/>
                    <a:p>
                      <a:r>
                        <a:rPr lang="en-US" altLang="zh-TW" sz="2400" dirty="0" smtClean="0"/>
                        <a:t>25</a:t>
                      </a:r>
                      <a:r>
                        <a:rPr lang="zh-TW" altLang="en-US" sz="2400" dirty="0" smtClean="0"/>
                        <a:t>美元以上</a:t>
                      </a:r>
                      <a:endParaRPr lang="zh-TW" altLang="en-US" sz="2400" dirty="0"/>
                    </a:p>
                  </a:txBody>
                  <a:tcPr/>
                </a:tc>
                <a:extLst>
                  <a:ext uri="{0D108BD9-81ED-4DB2-BD59-A6C34878D82A}">
                    <a16:rowId xmlns:a16="http://schemas.microsoft.com/office/drawing/2014/main" xmlns="" val="10002"/>
                  </a:ext>
                </a:extLst>
              </a:tr>
              <a:tr h="899890">
                <a:tc>
                  <a:txBody>
                    <a:bodyPr/>
                    <a:lstStyle/>
                    <a:p>
                      <a:r>
                        <a:rPr lang="zh-TW" altLang="en-US" sz="2400" dirty="0" smtClean="0"/>
                        <a:t>手續費</a:t>
                      </a:r>
                      <a:endParaRPr lang="zh-TW" altLang="en-US" sz="2400" dirty="0"/>
                    </a:p>
                  </a:txBody>
                  <a:tcPr/>
                </a:tc>
                <a:tc>
                  <a:txBody>
                    <a:bodyPr/>
                    <a:lstStyle/>
                    <a:p>
                      <a:r>
                        <a:rPr lang="zh-TW" altLang="en-US" sz="2400" dirty="0" smtClean="0"/>
                        <a:t>借款額</a:t>
                      </a:r>
                      <a:r>
                        <a:rPr lang="en-US" altLang="zh-TW" sz="2400" dirty="0" smtClean="0"/>
                        <a:t>1.1%~1.5%</a:t>
                      </a:r>
                      <a:endParaRPr lang="zh-TW" altLang="en-US" sz="2400" dirty="0"/>
                    </a:p>
                  </a:txBody>
                  <a:tcPr/>
                </a:tc>
                <a:tc>
                  <a:txBody>
                    <a:bodyPr/>
                    <a:lstStyle/>
                    <a:p>
                      <a:endParaRPr lang="zh-TW" altLang="en-US" dirty="0"/>
                    </a:p>
                  </a:txBody>
                  <a:tcPr/>
                </a:tc>
                <a:extLst>
                  <a:ext uri="{0D108BD9-81ED-4DB2-BD59-A6C34878D82A}">
                    <a16:rowId xmlns:a16="http://schemas.microsoft.com/office/drawing/2014/main" xmlns="" val="10003"/>
                  </a:ext>
                </a:extLst>
              </a:tr>
            </a:tbl>
          </a:graphicData>
        </a:graphic>
      </p:graphicFrame>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4000" y="623095"/>
            <a:ext cx="4076700" cy="615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3591700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graphicFrame>
        <p:nvGraphicFramePr>
          <p:cNvPr id="8" name="資料庫圖表 7"/>
          <p:cNvGraphicFramePr/>
          <p:nvPr>
            <p:extLst>
              <p:ext uri="{D42A27DB-BD31-4B8C-83A1-F6EECF244321}">
                <p14:modId xmlns:p14="http://schemas.microsoft.com/office/powerpoint/2010/main" val="21869381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標題 1"/>
          <p:cNvSpPr>
            <a:spLocks noGrp="1"/>
          </p:cNvSpPr>
          <p:nvPr>
            <p:ph type="title"/>
          </p:nvPr>
        </p:nvSpPr>
        <p:spPr>
          <a:xfrm>
            <a:off x="612057" y="365126"/>
            <a:ext cx="11002297" cy="954856"/>
          </a:xfrm>
        </p:spPr>
        <p:txBody>
          <a:bodyPr>
            <a:normAutofit/>
          </a:bodyPr>
          <a:lstStyle/>
          <a:p>
            <a:r>
              <a:rPr lang="zh-TW" altLang="en-US" dirty="0" smtClean="0"/>
              <a:t>案例二</a:t>
            </a:r>
            <a:r>
              <a:rPr lang="zh-TW" altLang="en-US" dirty="0"/>
              <a:t>　</a:t>
            </a:r>
            <a:r>
              <a:rPr lang="en-US" altLang="zh-TW" dirty="0"/>
              <a:t>Lending Club</a:t>
            </a:r>
            <a:r>
              <a:rPr lang="zh-TW" altLang="en-US" dirty="0"/>
              <a:t>：美國</a:t>
            </a:r>
          </a:p>
        </p:txBody>
      </p:sp>
      <p:graphicFrame>
        <p:nvGraphicFramePr>
          <p:cNvPr id="4" name="資料庫圖表 3"/>
          <p:cNvGraphicFramePr/>
          <p:nvPr>
            <p:extLst>
              <p:ext uri="{D42A27DB-BD31-4B8C-83A1-F6EECF244321}">
                <p14:modId xmlns:p14="http://schemas.microsoft.com/office/powerpoint/2010/main" val="3645252759"/>
              </p:ext>
            </p:extLst>
          </p:nvPr>
        </p:nvGraphicFramePr>
        <p:xfrm>
          <a:off x="677917" y="1245476"/>
          <a:ext cx="5076497" cy="489285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資料庫圖表 8"/>
          <p:cNvGraphicFramePr/>
          <p:nvPr>
            <p:extLst>
              <p:ext uri="{D42A27DB-BD31-4B8C-83A1-F6EECF244321}">
                <p14:modId xmlns:p14="http://schemas.microsoft.com/office/powerpoint/2010/main" val="2729199128"/>
              </p:ext>
            </p:extLst>
          </p:nvPr>
        </p:nvGraphicFramePr>
        <p:xfrm>
          <a:off x="6487886" y="1255986"/>
          <a:ext cx="4542721" cy="489285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3"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5123"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83500" y="652463"/>
            <a:ext cx="3822700" cy="577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719210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27</a:t>
            </a:fld>
            <a:endParaRPr lang="en-US" altLang="zh-TW"/>
          </a:p>
        </p:txBody>
      </p:sp>
      <p:graphicFrame>
        <p:nvGraphicFramePr>
          <p:cNvPr id="8" name="資料庫圖表 7"/>
          <p:cNvGraphicFramePr/>
          <p:nvPr>
            <p:extLst>
              <p:ext uri="{D42A27DB-BD31-4B8C-83A1-F6EECF244321}">
                <p14:modId xmlns:p14="http://schemas.microsoft.com/office/powerpoint/2010/main" val="17445544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標題 1"/>
          <p:cNvSpPr>
            <a:spLocks noGrp="1"/>
          </p:cNvSpPr>
          <p:nvPr>
            <p:ph type="title"/>
          </p:nvPr>
        </p:nvSpPr>
        <p:spPr>
          <a:xfrm>
            <a:off x="612057" y="365126"/>
            <a:ext cx="11002297" cy="954856"/>
          </a:xfrm>
        </p:spPr>
        <p:txBody>
          <a:bodyPr>
            <a:normAutofit/>
          </a:bodyPr>
          <a:lstStyle/>
          <a:p>
            <a:r>
              <a:rPr lang="zh-TW" altLang="en-US" dirty="0"/>
              <a:t>案例三　拍拍貸</a:t>
            </a:r>
            <a:r>
              <a:rPr lang="zh-TW" altLang="en-US" dirty="0" smtClean="0"/>
              <a:t>：</a:t>
            </a:r>
            <a:r>
              <a:rPr lang="en-US" altLang="zh-TW" dirty="0" smtClean="0"/>
              <a:t>2007</a:t>
            </a:r>
            <a:r>
              <a:rPr lang="zh-TW" altLang="en-US" dirty="0" smtClean="0"/>
              <a:t>中國第一家</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3465180847"/>
              </p:ext>
            </p:extLst>
          </p:nvPr>
        </p:nvGraphicFramePr>
        <p:xfrm>
          <a:off x="1683656" y="1803400"/>
          <a:ext cx="8128000" cy="2926080"/>
        </p:xfrm>
        <a:graphic>
          <a:graphicData uri="http://schemas.openxmlformats.org/drawingml/2006/table">
            <a:tbl>
              <a:tblPr firstRow="1" bandRow="1">
                <a:tableStyleId>{5C22544A-7EE6-4342-B048-85BDC9FD1C3A}</a:tableStyleId>
              </a:tblPr>
              <a:tblGrid>
                <a:gridCol w="1843315">
                  <a:extLst>
                    <a:ext uri="{9D8B030D-6E8A-4147-A177-3AD203B41FA5}">
                      <a16:colId xmlns:a16="http://schemas.microsoft.com/office/drawing/2014/main" xmlns="" val="20000"/>
                    </a:ext>
                  </a:extLst>
                </a:gridCol>
                <a:gridCol w="6284685">
                  <a:extLst>
                    <a:ext uri="{9D8B030D-6E8A-4147-A177-3AD203B41FA5}">
                      <a16:colId xmlns:a16="http://schemas.microsoft.com/office/drawing/2014/main" xmlns="" val="20001"/>
                    </a:ext>
                  </a:extLst>
                </a:gridCol>
              </a:tblGrid>
              <a:tr h="764491">
                <a:tc>
                  <a:txBody>
                    <a:bodyPr/>
                    <a:lstStyle/>
                    <a:p>
                      <a:r>
                        <a:rPr lang="zh-TW" altLang="en-US" sz="2400" b="1" dirty="0" smtClean="0">
                          <a:solidFill>
                            <a:schemeClr val="tx1"/>
                          </a:solidFill>
                        </a:rPr>
                        <a:t>擔保</a:t>
                      </a:r>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0" dirty="0" smtClean="0">
                          <a:solidFill>
                            <a:schemeClr val="tx1"/>
                          </a:solidFill>
                        </a:rPr>
                        <a:t>線上審查，僅對借貸雙方媒合，不負擔保責任</a:t>
                      </a:r>
                      <a:endParaRPr lang="en-US" altLang="zh-TW" sz="2400" b="0" dirty="0" smtClean="0">
                        <a:solidFill>
                          <a:schemeClr val="tx1"/>
                        </a:solidFill>
                      </a:endParaRPr>
                    </a:p>
                    <a:p>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0"/>
                  </a:ext>
                </a:extLst>
              </a:tr>
              <a:tr h="370840">
                <a:tc>
                  <a:txBody>
                    <a:bodyPr/>
                    <a:lstStyle/>
                    <a:p>
                      <a:r>
                        <a:rPr lang="zh-TW" altLang="en-US" sz="2400" b="1" dirty="0" smtClean="0">
                          <a:solidFill>
                            <a:schemeClr val="tx1"/>
                          </a:solidFill>
                        </a:rPr>
                        <a:t>借款人風險</a:t>
                      </a:r>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r>
                        <a:rPr lang="zh-TW" altLang="en-US" sz="2400" dirty="0" smtClean="0">
                          <a:solidFill>
                            <a:schemeClr val="tx1"/>
                          </a:solidFill>
                        </a:rPr>
                        <a:t>開發「魔鏡」，進行風險評價系統</a:t>
                      </a:r>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370840">
                <a:tc>
                  <a:txBody>
                    <a:bodyPr/>
                    <a:lstStyle/>
                    <a:p>
                      <a:r>
                        <a:rPr lang="zh-TW" altLang="en-US" sz="2400" b="1" dirty="0" smtClean="0">
                          <a:solidFill>
                            <a:schemeClr val="tx1"/>
                          </a:solidFill>
                        </a:rPr>
                        <a:t>貸款利率</a:t>
                      </a:r>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solidFill>
                        </a:rPr>
                        <a:t>採競標，由貸款利率最低的出資人得標</a:t>
                      </a:r>
                      <a:endParaRPr lang="en-US" altLang="zh-TW" sz="2400" dirty="0" smtClean="0">
                        <a:solidFill>
                          <a:schemeClr val="tx1"/>
                        </a:solidFill>
                      </a:endParaRPr>
                    </a:p>
                    <a:p>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2"/>
                  </a:ext>
                </a:extLst>
              </a:tr>
              <a:tr h="370840">
                <a:tc>
                  <a:txBody>
                    <a:bodyPr/>
                    <a:lstStyle/>
                    <a:p>
                      <a:r>
                        <a:rPr lang="zh-TW" altLang="en-US" sz="2400" b="1" dirty="0" smtClean="0">
                          <a:solidFill>
                            <a:schemeClr val="tx1"/>
                          </a:solidFill>
                        </a:rPr>
                        <a:t>平台收入</a:t>
                      </a:r>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solidFill>
                        </a:rPr>
                        <a:t>借款人的仲介費，為本金</a:t>
                      </a:r>
                      <a:r>
                        <a:rPr lang="en-US" altLang="zh-TW" sz="2400" dirty="0" smtClean="0">
                          <a:solidFill>
                            <a:schemeClr val="tx1"/>
                          </a:solidFill>
                        </a:rPr>
                        <a:t>4%</a:t>
                      </a:r>
                      <a:r>
                        <a:rPr lang="zh-TW" altLang="en-US" sz="2400" dirty="0" smtClean="0">
                          <a:solidFill>
                            <a:schemeClr val="tx1"/>
                          </a:solidFill>
                        </a:rPr>
                        <a:t>，出借人免</a:t>
                      </a:r>
                      <a:endParaRPr lang="en-US" altLang="zh-TW" sz="2400" dirty="0" smtClean="0">
                        <a:solidFill>
                          <a:schemeClr val="tx1"/>
                        </a:solidFill>
                      </a:endParaRPr>
                    </a:p>
                    <a:p>
                      <a:endParaRPr lang="zh-TW"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3"/>
                  </a:ext>
                </a:extLst>
              </a:tr>
            </a:tbl>
          </a:graphicData>
        </a:graphic>
      </p:graphicFrame>
      <p:pic>
        <p:nvPicPr>
          <p:cNvPr id="61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96500" y="685800"/>
            <a:ext cx="144780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6650673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28</a:t>
            </a:fld>
            <a:endParaRPr lang="en-US" altLang="zh-TW"/>
          </a:p>
        </p:txBody>
      </p:sp>
      <p:graphicFrame>
        <p:nvGraphicFramePr>
          <p:cNvPr id="8" name="資料庫圖表 7"/>
          <p:cNvGraphicFramePr/>
          <p:nvPr>
            <p:extLst>
              <p:ext uri="{D42A27DB-BD31-4B8C-83A1-F6EECF244321}">
                <p14:modId xmlns:p14="http://schemas.microsoft.com/office/powerpoint/2010/main" val="17445544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標題 1"/>
          <p:cNvSpPr>
            <a:spLocks noGrp="1"/>
          </p:cNvSpPr>
          <p:nvPr>
            <p:ph type="title"/>
          </p:nvPr>
        </p:nvSpPr>
        <p:spPr>
          <a:xfrm>
            <a:off x="612057" y="365126"/>
            <a:ext cx="11002297" cy="954856"/>
          </a:xfrm>
        </p:spPr>
        <p:txBody>
          <a:bodyPr>
            <a:normAutofit/>
          </a:bodyPr>
          <a:lstStyle/>
          <a:p>
            <a:r>
              <a:rPr lang="zh-TW" altLang="en-US" dirty="0" smtClean="0"/>
              <a:t>案例四</a:t>
            </a:r>
            <a:r>
              <a:rPr lang="zh-TW" altLang="en-US" dirty="0"/>
              <a:t>　</a:t>
            </a:r>
            <a:r>
              <a:rPr lang="en-US" altLang="zh-TW" dirty="0" err="1" smtClean="0"/>
              <a:t>LnB</a:t>
            </a:r>
            <a:r>
              <a:rPr lang="zh-TW" altLang="en-US" dirty="0"/>
              <a:t>：互利金融™平台</a:t>
            </a:r>
          </a:p>
        </p:txBody>
      </p:sp>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pic>
        <p:nvPicPr>
          <p:cNvPr id="2050" name="Picture 2" descr="「L&amp;B p2p借貸」的圖片搜尋結果"/>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51637" y="425533"/>
            <a:ext cx="951540" cy="894448"/>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733425" y="1562100"/>
            <a:ext cx="4562475" cy="369332"/>
          </a:xfrm>
          <a:prstGeom prst="rect">
            <a:avLst/>
          </a:prstGeom>
          <a:noFill/>
        </p:spPr>
        <p:txBody>
          <a:bodyPr wrap="square" rtlCol="0">
            <a:spAutoFit/>
          </a:bodyPr>
          <a:lstStyle/>
          <a:p>
            <a:pPr marL="285750" indent="-285750">
              <a:buFont typeface="Arial" panose="020B0604020202020204" pitchFamily="34" charset="0"/>
              <a:buChar char="•"/>
            </a:pPr>
            <a:endParaRPr lang="zh-TW" altLang="en-US" dirty="0"/>
          </a:p>
        </p:txBody>
      </p:sp>
      <p:graphicFrame>
        <p:nvGraphicFramePr>
          <p:cNvPr id="12" name="表格 11"/>
          <p:cNvGraphicFramePr>
            <a:graphicFrameLocks noGrp="1"/>
          </p:cNvGraphicFramePr>
          <p:nvPr>
            <p:extLst>
              <p:ext uri="{D42A27DB-BD31-4B8C-83A1-F6EECF244321}">
                <p14:modId xmlns:p14="http://schemas.microsoft.com/office/powerpoint/2010/main" val="1726269697"/>
              </p:ext>
            </p:extLst>
          </p:nvPr>
        </p:nvGraphicFramePr>
        <p:xfrm>
          <a:off x="612057" y="1380799"/>
          <a:ext cx="6102010" cy="4696411"/>
        </p:xfrm>
        <a:graphic>
          <a:graphicData uri="http://schemas.openxmlformats.org/drawingml/2006/table">
            <a:tbl>
              <a:tblPr firstRow="1" bandRow="1">
                <a:tableStyleId>{5C22544A-7EE6-4342-B048-85BDC9FD1C3A}</a:tableStyleId>
              </a:tblPr>
              <a:tblGrid>
                <a:gridCol w="1792720">
                  <a:extLst>
                    <a:ext uri="{9D8B030D-6E8A-4147-A177-3AD203B41FA5}">
                      <a16:colId xmlns:a16="http://schemas.microsoft.com/office/drawing/2014/main" xmlns="" val="20000"/>
                    </a:ext>
                  </a:extLst>
                </a:gridCol>
                <a:gridCol w="4309290">
                  <a:extLst>
                    <a:ext uri="{9D8B030D-6E8A-4147-A177-3AD203B41FA5}">
                      <a16:colId xmlns:a16="http://schemas.microsoft.com/office/drawing/2014/main" xmlns="" val="20001"/>
                    </a:ext>
                  </a:extLst>
                </a:gridCol>
              </a:tblGrid>
              <a:tr h="764491">
                <a:tc>
                  <a:txBody>
                    <a:bodyPr/>
                    <a:lstStyle/>
                    <a:p>
                      <a:r>
                        <a:rPr lang="zh-TW" altLang="en-US" sz="2000" b="1" dirty="0" smtClean="0">
                          <a:solidFill>
                            <a:schemeClr val="tx1"/>
                          </a:solidFill>
                        </a:rPr>
                        <a:t>擔保</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dirty="0" smtClean="0">
                          <a:solidFill>
                            <a:schemeClr val="tx1"/>
                          </a:solidFill>
                        </a:rPr>
                        <a:t>在投資人與申貸人之間的借貸關係中不擔任任何擔保人或者保證人的角色。</a:t>
                      </a:r>
                      <a:endParaRPr lang="zh-TW" alt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0"/>
                  </a:ext>
                </a:extLst>
              </a:tr>
              <a:tr h="370840">
                <a:tc>
                  <a:txBody>
                    <a:bodyPr/>
                    <a:lstStyle/>
                    <a:p>
                      <a:r>
                        <a:rPr lang="zh-TW" altLang="en-US" sz="2000" b="1" dirty="0" smtClean="0">
                          <a:solidFill>
                            <a:schemeClr val="tx1"/>
                          </a:solidFill>
                        </a:rPr>
                        <a:t>借款人風險</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altLang="zh-TW" sz="2000" dirty="0" err="1" smtClean="0">
                          <a:solidFill>
                            <a:schemeClr val="tx1"/>
                          </a:solidFill>
                        </a:rPr>
                        <a:t>LnB</a:t>
                      </a:r>
                      <a:r>
                        <a:rPr lang="zh-TW" altLang="en-US" sz="2000" dirty="0" smtClean="0">
                          <a:solidFill>
                            <a:schemeClr val="tx1"/>
                          </a:solidFill>
                        </a:rPr>
                        <a:t>風險保護機制為提供給投資人之風險管理機制，在倒帳發生時依當下公告之保護比例歸還投資人尚未回收之投資本金。</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370840">
                <a:tc>
                  <a:txBody>
                    <a:bodyPr/>
                    <a:lstStyle/>
                    <a:p>
                      <a:r>
                        <a:rPr lang="zh-TW" altLang="en-US" sz="2000" b="1" dirty="0" smtClean="0">
                          <a:solidFill>
                            <a:schemeClr val="tx1"/>
                          </a:solidFill>
                        </a:rPr>
                        <a:t>會員模式</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申貸人與投資人：</a:t>
                      </a:r>
                      <a:r>
                        <a:rPr lang="zh-TW" altLang="en-US" sz="2000" dirty="0" smtClean="0"/>
                        <a:t>年滿</a:t>
                      </a:r>
                      <a:r>
                        <a:rPr lang="en-US" altLang="zh-TW" sz="2000" dirty="0" smtClean="0"/>
                        <a:t>20</a:t>
                      </a:r>
                      <a:r>
                        <a:rPr lang="zh-TW" altLang="en-US" sz="2000" dirty="0" smtClean="0"/>
                        <a:t>歲且具完全民事權利和行為能力的中華民國公民</a:t>
                      </a:r>
                      <a:endParaRPr lang="en-US" altLang="zh-TW" sz="2000" dirty="0" smtClean="0"/>
                    </a:p>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kern="1200" dirty="0" smtClean="0">
                          <a:solidFill>
                            <a:schemeClr val="tx1"/>
                          </a:solidFill>
                          <a:latin typeface="+mn-lt"/>
                          <a:ea typeface="+mn-ea"/>
                          <a:cs typeface="+mn-cs"/>
                        </a:rPr>
                        <a:t>信用狀況不佳不得申請</a:t>
                      </a:r>
                      <a:r>
                        <a:rPr lang="en-US" altLang="zh-TW" sz="2000" kern="1200" dirty="0" smtClean="0">
                          <a:solidFill>
                            <a:schemeClr val="tx1"/>
                          </a:solidFill>
                          <a:latin typeface="+mn-lt"/>
                          <a:ea typeface="+mn-ea"/>
                          <a:cs typeface="+mn-cs"/>
                        </a:rPr>
                        <a:t>(</a:t>
                      </a:r>
                      <a:r>
                        <a:rPr lang="en-US" altLang="zh-TW" sz="2000" kern="1200" dirty="0" err="1" smtClean="0">
                          <a:solidFill>
                            <a:schemeClr val="tx1"/>
                          </a:solidFill>
                          <a:latin typeface="+mn-lt"/>
                          <a:ea typeface="+mn-ea"/>
                          <a:cs typeface="+mn-cs"/>
                        </a:rPr>
                        <a:t>Eg</a:t>
                      </a:r>
                      <a:r>
                        <a:rPr lang="en-US" altLang="zh-TW" sz="2000" kern="1200" dirty="0" smtClean="0">
                          <a:solidFill>
                            <a:schemeClr val="tx1"/>
                          </a:solidFill>
                          <a:latin typeface="+mn-lt"/>
                          <a:ea typeface="+mn-ea"/>
                          <a:cs typeface="+mn-cs"/>
                        </a:rPr>
                        <a:t>.</a:t>
                      </a:r>
                      <a:r>
                        <a:rPr lang="zh-TW" altLang="en-US" sz="2000" kern="1200" dirty="0" smtClean="0">
                          <a:solidFill>
                            <a:schemeClr val="tx1"/>
                          </a:solidFill>
                          <a:latin typeface="+mn-lt"/>
                          <a:ea typeface="+mn-ea"/>
                          <a:cs typeface="+mn-cs"/>
                        </a:rPr>
                        <a:t>強制停卡、信用瑕疵</a:t>
                      </a:r>
                      <a:r>
                        <a:rPr lang="en-US" altLang="zh-TW" sz="2000" kern="1200" dirty="0" smtClean="0">
                          <a:solidFill>
                            <a:schemeClr val="tx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2"/>
                  </a:ext>
                </a:extLst>
              </a:tr>
              <a:tr h="370840">
                <a:tc>
                  <a:txBody>
                    <a:bodyPr/>
                    <a:lstStyle/>
                    <a:p>
                      <a:r>
                        <a:rPr lang="zh-TW" altLang="en-US" sz="2000" b="1" dirty="0" smtClean="0">
                          <a:solidFill>
                            <a:schemeClr val="tx1"/>
                          </a:solidFill>
                        </a:rPr>
                        <a:t>特點</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申貸人需提撥風險保護金</a:t>
                      </a:r>
                      <a:endParaRPr lang="en-US" altLang="zh-TW" sz="2000" dirty="0" smtClean="0">
                        <a:solidFill>
                          <a:schemeClr val="tx1"/>
                        </a:solidFill>
                      </a:endParaRPr>
                    </a:p>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只選擇了部份的風險等級的申貸案來上架媒合</a:t>
                      </a:r>
                      <a:endParaRPr lang="en-US" altLang="zh-TW" sz="200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3"/>
                  </a:ext>
                </a:extLst>
              </a:tr>
            </a:tbl>
          </a:graphicData>
        </a:graphic>
      </p:graphicFrame>
      <p:pic>
        <p:nvPicPr>
          <p:cNvPr id="3" name="圖片 2"/>
          <p:cNvPicPr>
            <a:picLocks noChangeAspect="1"/>
          </p:cNvPicPr>
          <p:nvPr/>
        </p:nvPicPr>
        <p:blipFill>
          <a:blip r:embed="rId9"/>
          <a:stretch>
            <a:fillRect/>
          </a:stretch>
        </p:blipFill>
        <p:spPr>
          <a:xfrm>
            <a:off x="6941721" y="2468819"/>
            <a:ext cx="5126711" cy="2118254"/>
          </a:xfrm>
          <a:prstGeom prst="rect">
            <a:avLst/>
          </a:prstGeom>
        </p:spPr>
      </p:pic>
    </p:spTree>
    <p:extLst>
      <p:ext uri="{BB962C8B-B14F-4D97-AF65-F5344CB8AC3E}">
        <p14:creationId xmlns:p14="http://schemas.microsoft.com/office/powerpoint/2010/main" val="22265505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29</a:t>
            </a:fld>
            <a:endParaRPr lang="en-US" altLang="zh-TW"/>
          </a:p>
        </p:txBody>
      </p:sp>
      <p:graphicFrame>
        <p:nvGraphicFramePr>
          <p:cNvPr id="8" name="資料庫圖表 7"/>
          <p:cNvGraphicFramePr/>
          <p:nvPr>
            <p:extLst>
              <p:ext uri="{D42A27DB-BD31-4B8C-83A1-F6EECF244321}">
                <p14:modId xmlns:p14="http://schemas.microsoft.com/office/powerpoint/2010/main" val="17445544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標題 1"/>
          <p:cNvSpPr>
            <a:spLocks noGrp="1"/>
          </p:cNvSpPr>
          <p:nvPr>
            <p:ph type="title"/>
          </p:nvPr>
        </p:nvSpPr>
        <p:spPr>
          <a:xfrm>
            <a:off x="612057" y="365126"/>
            <a:ext cx="11002297" cy="954856"/>
          </a:xfrm>
        </p:spPr>
        <p:txBody>
          <a:bodyPr>
            <a:normAutofit/>
          </a:bodyPr>
          <a:lstStyle/>
          <a:p>
            <a:r>
              <a:rPr lang="zh-TW" altLang="en-US" dirty="0" smtClean="0"/>
              <a:t>案例五</a:t>
            </a:r>
            <a:r>
              <a:rPr lang="zh-TW" altLang="en-US" dirty="0"/>
              <a:t>　</a:t>
            </a:r>
            <a:r>
              <a:rPr lang="zh-TW" altLang="en-US" dirty="0" smtClean="0"/>
              <a:t>鄉民貸：</a:t>
            </a:r>
            <a:r>
              <a:rPr lang="en-US" altLang="zh-TW" dirty="0"/>
              <a:t>P2P Lending</a:t>
            </a:r>
            <a:r>
              <a:rPr lang="zh-TW" altLang="en-US" dirty="0"/>
              <a:t>網路借貸平台</a:t>
            </a:r>
          </a:p>
        </p:txBody>
      </p:sp>
      <p:graphicFrame>
        <p:nvGraphicFramePr>
          <p:cNvPr id="3" name="表格 2"/>
          <p:cNvGraphicFramePr>
            <a:graphicFrameLocks noGrp="1"/>
          </p:cNvGraphicFramePr>
          <p:nvPr>
            <p:extLst>
              <p:ext uri="{D42A27DB-BD31-4B8C-83A1-F6EECF244321}">
                <p14:modId xmlns:p14="http://schemas.microsoft.com/office/powerpoint/2010/main" val="3560121529"/>
              </p:ext>
            </p:extLst>
          </p:nvPr>
        </p:nvGraphicFramePr>
        <p:xfrm>
          <a:off x="612057" y="1393012"/>
          <a:ext cx="6615457" cy="4294847"/>
        </p:xfrm>
        <a:graphic>
          <a:graphicData uri="http://schemas.openxmlformats.org/drawingml/2006/table">
            <a:tbl>
              <a:tblPr firstRow="1" bandRow="1">
                <a:tableStyleId>{5C22544A-7EE6-4342-B048-85BDC9FD1C3A}</a:tableStyleId>
              </a:tblPr>
              <a:tblGrid>
                <a:gridCol w="1500292">
                  <a:extLst>
                    <a:ext uri="{9D8B030D-6E8A-4147-A177-3AD203B41FA5}">
                      <a16:colId xmlns:a16="http://schemas.microsoft.com/office/drawing/2014/main" xmlns="" val="20000"/>
                    </a:ext>
                  </a:extLst>
                </a:gridCol>
                <a:gridCol w="5115165">
                  <a:extLst>
                    <a:ext uri="{9D8B030D-6E8A-4147-A177-3AD203B41FA5}">
                      <a16:colId xmlns:a16="http://schemas.microsoft.com/office/drawing/2014/main" xmlns="" val="20001"/>
                    </a:ext>
                  </a:extLst>
                </a:gridCol>
              </a:tblGrid>
              <a:tr h="667727">
                <a:tc>
                  <a:txBody>
                    <a:bodyPr/>
                    <a:lstStyle/>
                    <a:p>
                      <a:pPr algn="l"/>
                      <a:r>
                        <a:rPr lang="zh-TW" altLang="en-US" sz="2000" b="1" dirty="0" smtClean="0">
                          <a:solidFill>
                            <a:schemeClr val="tx1"/>
                          </a:solidFill>
                        </a:rPr>
                        <a:t>擔保</a:t>
                      </a:r>
                      <a:endParaRPr lang="zh-TW"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dirty="0" smtClean="0">
                          <a:solidFill>
                            <a:schemeClr val="tx1"/>
                          </a:solidFill>
                        </a:rPr>
                        <a:t>線上審查，僅對借貸雙方媒合，不負擔保責任，僅協助催理</a:t>
                      </a:r>
                      <a:endParaRPr lang="en-US" altLang="zh-TW" sz="20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0"/>
                  </a:ext>
                </a:extLst>
              </a:tr>
              <a:tr h="667727">
                <a:tc>
                  <a:txBody>
                    <a:bodyPr/>
                    <a:lstStyle/>
                    <a:p>
                      <a:r>
                        <a:rPr lang="zh-TW" altLang="en-US" sz="2000" b="1" dirty="0" smtClean="0">
                          <a:solidFill>
                            <a:schemeClr val="tx1"/>
                          </a:solidFill>
                        </a:rPr>
                        <a:t>借款人風險</a:t>
                      </a:r>
                      <a:endParaRPr lang="zh-TW"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zh-TW" altLang="en-US" sz="2000" dirty="0" smtClean="0">
                          <a:solidFill>
                            <a:schemeClr val="tx1"/>
                          </a:solidFill>
                        </a:rPr>
                        <a:t>徵信對保人員一定會直接面對面接觸評等</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1201908">
                <a:tc>
                  <a:txBody>
                    <a:bodyPr/>
                    <a:lstStyle/>
                    <a:p>
                      <a:r>
                        <a:rPr lang="zh-TW" altLang="en-US" sz="2000" b="1" dirty="0" smtClean="0">
                          <a:solidFill>
                            <a:schemeClr val="tx1"/>
                          </a:solidFill>
                        </a:rPr>
                        <a:t>會員模式</a:t>
                      </a:r>
                      <a:endParaRPr lang="zh-TW"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分為借出與借入</a:t>
                      </a:r>
                      <a:r>
                        <a:rPr lang="en-US" altLang="zh-TW" sz="2000" dirty="0" smtClean="0">
                          <a:solidFill>
                            <a:schemeClr val="tx1"/>
                          </a:solidFill>
                        </a:rPr>
                        <a:t>(</a:t>
                      </a:r>
                      <a:r>
                        <a:rPr lang="zh-TW" altLang="en-US" sz="2000" dirty="0" smtClean="0">
                          <a:solidFill>
                            <a:schemeClr val="tx1"/>
                          </a:solidFill>
                        </a:rPr>
                        <a:t>擇一申請</a:t>
                      </a:r>
                      <a:r>
                        <a:rPr lang="en-US" altLang="zh-TW" sz="2000" dirty="0" smtClean="0">
                          <a:solidFill>
                            <a:schemeClr val="tx1"/>
                          </a:solidFill>
                        </a:rPr>
                        <a:t>)</a:t>
                      </a:r>
                    </a:p>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選擇身份後提供個資進行實名認證</a:t>
                      </a:r>
                      <a:endParaRPr lang="en-US" altLang="zh-TW" sz="2000" dirty="0" smtClean="0">
                        <a:solidFill>
                          <a:schemeClr val="tx1"/>
                        </a:solidFill>
                      </a:endParaRPr>
                    </a:p>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進階會員可將債權置入次級市場賣出</a:t>
                      </a:r>
                      <a:r>
                        <a:rPr lang="en-US" altLang="zh-TW" sz="2000" dirty="0" smtClean="0">
                          <a:solidFill>
                            <a:schemeClr val="tx1"/>
                          </a:solidFill>
                        </a:rPr>
                        <a:t>(</a:t>
                      </a:r>
                      <a:r>
                        <a:rPr lang="zh-TW" altLang="en-US" sz="2000" dirty="0" smtClean="0">
                          <a:solidFill>
                            <a:schemeClr val="tx1"/>
                          </a:solidFill>
                        </a:rPr>
                        <a:t>即債權轉讓市場</a:t>
                      </a:r>
                      <a:r>
                        <a:rPr lang="en-US" altLang="zh-TW" sz="2000" dirty="0" smtClean="0">
                          <a:solidFill>
                            <a:schemeClr val="tx1"/>
                          </a:solidFill>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3"/>
                  </a:ext>
                </a:extLst>
              </a:tr>
              <a:tr h="1201908">
                <a:tc>
                  <a:txBody>
                    <a:bodyPr/>
                    <a:lstStyle/>
                    <a:p>
                      <a:pPr marL="0" algn="l" defTabSz="914400" rtl="0" eaLnBrk="1" latinLnBrk="0" hangingPunct="1"/>
                      <a:r>
                        <a:rPr lang="zh-TW" altLang="en-US" sz="2000" b="1" kern="1200" dirty="0" smtClean="0">
                          <a:solidFill>
                            <a:schemeClr val="tx1"/>
                          </a:solidFill>
                          <a:latin typeface="+mn-lt"/>
                          <a:ea typeface="+mn-ea"/>
                          <a:cs typeface="+mn-cs"/>
                        </a:rPr>
                        <a:t>特點</a:t>
                      </a:r>
                      <a:endParaRPr lang="zh-TW" altLang="en-US" sz="2000" b="1"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進階會員享有投資優先權</a:t>
                      </a:r>
                      <a:endParaRPr lang="en-US" altLang="zh-TW" sz="2000" dirty="0" smtClean="0">
                        <a:solidFill>
                          <a:schemeClr val="tx1"/>
                        </a:solidFill>
                      </a:endParaRPr>
                    </a:p>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進階會員取得債權後皆可賣出且無時間限制</a:t>
                      </a:r>
                      <a:endParaRPr lang="en-US" altLang="zh-TW" sz="2000" dirty="0" smtClean="0">
                        <a:solidFill>
                          <a:schemeClr val="tx1"/>
                        </a:solidFill>
                      </a:endParaRPr>
                    </a:p>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zh-TW" altLang="en-US" sz="2000" dirty="0" smtClean="0">
                          <a:solidFill>
                            <a:schemeClr val="tx1"/>
                          </a:solidFill>
                        </a:rPr>
                        <a:t>進階會員是一次性全額放貸</a:t>
                      </a:r>
                      <a:endParaRPr lang="zh-TW"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2096042051"/>
                  </a:ext>
                </a:extLst>
              </a:tr>
            </a:tbl>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pic>
        <p:nvPicPr>
          <p:cNvPr id="1026" name="Picture 2" descr="鄉民貸-P2P網路借貸平台"/>
          <p:cNvPicPr>
            <a:picLocks noChangeAspect="1" noChangeArrowheads="1"/>
          </p:cNvPicPr>
          <p:nvPr/>
        </p:nvPicPr>
        <p:blipFill rotWithShape="1">
          <a:blip r:embed="rId8">
            <a:extLst>
              <a:ext uri="{28A0092B-C50C-407E-A947-70E740481C1C}">
                <a14:useLocalDpi xmlns:a14="http://schemas.microsoft.com/office/drawing/2010/main" val="0"/>
              </a:ext>
            </a:extLst>
          </a:blip>
          <a:srcRect l="6657" r="41025"/>
          <a:stretch/>
        </p:blipFill>
        <p:spPr bwMode="auto">
          <a:xfrm>
            <a:off x="10039607" y="5797897"/>
            <a:ext cx="2028825" cy="620468"/>
          </a:xfrm>
          <a:prstGeom prst="rect">
            <a:avLst/>
          </a:prstGeom>
          <a:noFill/>
          <a:extLst>
            <a:ext uri="{909E8E84-426E-40DD-AFC4-6F175D3DCCD1}">
              <a14:hiddenFill xmlns:a14="http://schemas.microsoft.com/office/drawing/2010/main">
                <a:solidFill>
                  <a:srgbClr val="FFFFFF"/>
                </a:solidFill>
              </a14:hiddenFill>
            </a:ext>
          </a:extLst>
        </p:spPr>
      </p:pic>
      <p:pic>
        <p:nvPicPr>
          <p:cNvPr id="4" name="圖片 3"/>
          <p:cNvPicPr>
            <a:picLocks noChangeAspect="1"/>
          </p:cNvPicPr>
          <p:nvPr/>
        </p:nvPicPr>
        <p:blipFill>
          <a:blip r:embed="rId9"/>
          <a:stretch>
            <a:fillRect/>
          </a:stretch>
        </p:blipFill>
        <p:spPr>
          <a:xfrm>
            <a:off x="7332289" y="1873826"/>
            <a:ext cx="4617142" cy="2763895"/>
          </a:xfrm>
          <a:prstGeom prst="rect">
            <a:avLst/>
          </a:prstGeom>
        </p:spPr>
      </p:pic>
    </p:spTree>
    <p:extLst>
      <p:ext uri="{BB962C8B-B14F-4D97-AF65-F5344CB8AC3E}">
        <p14:creationId xmlns:p14="http://schemas.microsoft.com/office/powerpoint/2010/main" val="36081194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What is Peer to Peer Lending?</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graphicFrame>
        <p:nvGraphicFramePr>
          <p:cNvPr id="10" name="資料庫圖表 9"/>
          <p:cNvGraphicFramePr/>
          <p:nvPr>
            <p:extLst>
              <p:ext uri="{D42A27DB-BD31-4B8C-83A1-F6EECF244321}">
                <p14:modId xmlns:p14="http://schemas.microsoft.com/office/powerpoint/2010/main" val="173977248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hGKF6YvxNaM"/>
          <p:cNvPicPr>
            <a:picLocks noGrp="1" noRot="1" noChangeAspect="1"/>
          </p:cNvPicPr>
          <p:nvPr>
            <p:ph idx="1"/>
            <a:videoFile r:link="rId1"/>
          </p:nvPr>
        </p:nvPicPr>
        <p:blipFill>
          <a:blip r:embed="rId9"/>
          <a:stretch>
            <a:fillRect/>
          </a:stretch>
        </p:blipFill>
        <p:spPr>
          <a:xfrm>
            <a:off x="1531040" y="1142182"/>
            <a:ext cx="8911792" cy="5012883"/>
          </a:xfrm>
          <a:prstGeom prst="rect">
            <a:avLst/>
          </a:prstGeom>
        </p:spPr>
      </p:pic>
      <p:sp>
        <p:nvSpPr>
          <p:cNvPr id="4" name="矩形 3"/>
          <p:cNvSpPr/>
          <p:nvPr/>
        </p:nvSpPr>
        <p:spPr>
          <a:xfrm>
            <a:off x="6559534" y="6076434"/>
            <a:ext cx="5118132" cy="369332"/>
          </a:xfrm>
          <a:prstGeom prst="rect">
            <a:avLst/>
          </a:prstGeom>
        </p:spPr>
        <p:txBody>
          <a:bodyPr wrap="none">
            <a:spAutoFit/>
          </a:bodyPr>
          <a:lstStyle/>
          <a:p>
            <a:r>
              <a:rPr lang="en-US" altLang="zh-TW" dirty="0"/>
              <a:t>https://www.youtube.com/watch?v=hGKF6YvxNaM</a:t>
            </a:r>
            <a:endParaRPr lang="zh-TW" altLang="en-US" dirty="0"/>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8386130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30</a:t>
            </a:fld>
            <a:endParaRPr lang="en-US" altLang="zh-TW"/>
          </a:p>
        </p:txBody>
      </p:sp>
      <p:sp>
        <p:nvSpPr>
          <p:cNvPr id="11" name="標題 1"/>
          <p:cNvSpPr>
            <a:spLocks noGrp="1"/>
          </p:cNvSpPr>
          <p:nvPr>
            <p:ph type="title"/>
          </p:nvPr>
        </p:nvSpPr>
        <p:spPr>
          <a:xfrm>
            <a:off x="612057" y="365126"/>
            <a:ext cx="11002297" cy="854897"/>
          </a:xfrm>
        </p:spPr>
        <p:txBody>
          <a:bodyPr/>
          <a:lstStyle/>
          <a:p>
            <a:r>
              <a:rPr lang="zh-TW" altLang="en-US" sz="4400" dirty="0" smtClean="0"/>
              <a:t>Ｐ２Ｐ平台模式比較</a:t>
            </a:r>
            <a:endParaRPr lang="zh-TW" altLang="en-US" dirty="0"/>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966638111"/>
              </p:ext>
            </p:extLst>
          </p:nvPr>
        </p:nvGraphicFramePr>
        <p:xfrm>
          <a:off x="225147" y="1205458"/>
          <a:ext cx="11741706" cy="4193912"/>
        </p:xfrm>
        <a:graphic>
          <a:graphicData uri="http://schemas.openxmlformats.org/drawingml/2006/table">
            <a:tbl>
              <a:tblPr firstRow="1" bandRow="1">
                <a:tableStyleId>{5C22544A-7EE6-4342-B048-85BDC9FD1C3A}</a:tableStyleId>
              </a:tblPr>
              <a:tblGrid>
                <a:gridCol w="2210684">
                  <a:extLst>
                    <a:ext uri="{9D8B030D-6E8A-4147-A177-3AD203B41FA5}">
                      <a16:colId xmlns:a16="http://schemas.microsoft.com/office/drawing/2014/main" xmlns="" val="4081942175"/>
                    </a:ext>
                  </a:extLst>
                </a:gridCol>
                <a:gridCol w="2403171">
                  <a:extLst>
                    <a:ext uri="{9D8B030D-6E8A-4147-A177-3AD203B41FA5}">
                      <a16:colId xmlns:a16="http://schemas.microsoft.com/office/drawing/2014/main" xmlns="" val="3778888717"/>
                    </a:ext>
                  </a:extLst>
                </a:gridCol>
                <a:gridCol w="2636489">
                  <a:extLst>
                    <a:ext uri="{9D8B030D-6E8A-4147-A177-3AD203B41FA5}">
                      <a16:colId xmlns:a16="http://schemas.microsoft.com/office/drawing/2014/main" xmlns="" val="141930555"/>
                    </a:ext>
                  </a:extLst>
                </a:gridCol>
                <a:gridCol w="2064861">
                  <a:extLst>
                    <a:ext uri="{9D8B030D-6E8A-4147-A177-3AD203B41FA5}">
                      <a16:colId xmlns:a16="http://schemas.microsoft.com/office/drawing/2014/main" xmlns="" val="159163172"/>
                    </a:ext>
                  </a:extLst>
                </a:gridCol>
                <a:gridCol w="2426501">
                  <a:extLst>
                    <a:ext uri="{9D8B030D-6E8A-4147-A177-3AD203B41FA5}">
                      <a16:colId xmlns:a16="http://schemas.microsoft.com/office/drawing/2014/main" xmlns="" val="490772724"/>
                    </a:ext>
                  </a:extLst>
                </a:gridCol>
              </a:tblGrid>
              <a:tr h="405316">
                <a:tc>
                  <a:txBody>
                    <a:bodyPr/>
                    <a:lstStyle/>
                    <a:p>
                      <a:pPr algn="ctr"/>
                      <a:r>
                        <a:rPr lang="zh-TW" altLang="en-US" sz="1600" dirty="0" smtClean="0"/>
                        <a:t>特徵</a:t>
                      </a:r>
                      <a:r>
                        <a:rPr lang="en-US" altLang="zh-TW" sz="1600" dirty="0" smtClean="0"/>
                        <a:t>/</a:t>
                      </a:r>
                      <a:r>
                        <a:rPr lang="zh-TW" altLang="en-US" sz="1600" dirty="0" smtClean="0"/>
                        <a:t>平台</a:t>
                      </a:r>
                      <a:endParaRPr lang="zh-TW" altLang="en-US" sz="1600" dirty="0"/>
                    </a:p>
                  </a:txBody>
                  <a:tcPr/>
                </a:tc>
                <a:tc>
                  <a:txBody>
                    <a:bodyPr/>
                    <a:lstStyle/>
                    <a:p>
                      <a:pPr algn="ctr"/>
                      <a:r>
                        <a:rPr lang="zh-TW" altLang="en-US" sz="1600" dirty="0" smtClean="0"/>
                        <a:t>債權轉讓</a:t>
                      </a:r>
                      <a:endParaRPr lang="zh-TW" altLang="en-US" sz="1600" dirty="0"/>
                    </a:p>
                  </a:txBody>
                  <a:tcPr/>
                </a:tc>
                <a:tc>
                  <a:txBody>
                    <a:bodyPr/>
                    <a:lstStyle/>
                    <a:p>
                      <a:pPr algn="ctr"/>
                      <a:r>
                        <a:rPr lang="zh-TW" altLang="en-US" sz="1600" dirty="0" smtClean="0"/>
                        <a:t>平台介入金流</a:t>
                      </a:r>
                      <a:endParaRPr lang="zh-TW" altLang="en-US" sz="1600" dirty="0"/>
                    </a:p>
                  </a:txBody>
                  <a:tcPr/>
                </a:tc>
                <a:tc>
                  <a:txBody>
                    <a:bodyPr/>
                    <a:lstStyle/>
                    <a:p>
                      <a:pPr algn="ctr"/>
                      <a:r>
                        <a:rPr lang="zh-TW" altLang="en-US" sz="1600" dirty="0" smtClean="0"/>
                        <a:t>負責擔保</a:t>
                      </a:r>
                      <a:endParaRPr lang="zh-TW" altLang="en-US" sz="1600" dirty="0"/>
                    </a:p>
                  </a:txBody>
                  <a:tcPr/>
                </a:tc>
                <a:tc>
                  <a:txBody>
                    <a:bodyPr/>
                    <a:lstStyle/>
                    <a:p>
                      <a:pPr algn="ctr"/>
                      <a:r>
                        <a:rPr lang="zh-TW" altLang="en-US" sz="1600" dirty="0" smtClean="0"/>
                        <a:t>提供保險</a:t>
                      </a:r>
                      <a:endParaRPr lang="zh-TW" altLang="en-US" sz="1600" dirty="0"/>
                    </a:p>
                  </a:txBody>
                  <a:tcPr/>
                </a:tc>
                <a:extLst>
                  <a:ext uri="{0D108BD9-81ED-4DB2-BD59-A6C34878D82A}">
                    <a16:rowId xmlns:a16="http://schemas.microsoft.com/office/drawing/2014/main" xmlns="" val="744995360"/>
                  </a:ext>
                </a:extLst>
              </a:tr>
              <a:tr h="405316">
                <a:tc>
                  <a:txBody>
                    <a:bodyPr/>
                    <a:lstStyle/>
                    <a:p>
                      <a:pPr algn="ctr"/>
                      <a:r>
                        <a:rPr lang="en-US" altLang="zh-TW" sz="1600" dirty="0" err="1" smtClean="0"/>
                        <a:t>Zopa</a:t>
                      </a:r>
                      <a:endParaRPr lang="zh-TW" altLang="en-US" sz="1600" dirty="0"/>
                    </a:p>
                  </a:txBody>
                  <a:tcPr anchor="ctr"/>
                </a:tc>
                <a:tc>
                  <a:txBody>
                    <a:bodyPr/>
                    <a:lstStyle/>
                    <a:p>
                      <a:pPr algn="ctr"/>
                      <a:r>
                        <a:rPr lang="zh-TW" altLang="en-US" sz="1600" dirty="0" smtClean="0"/>
                        <a:t>有</a:t>
                      </a:r>
                      <a:r>
                        <a:rPr lang="en-US" altLang="zh-TW" sz="1600" baseline="30000" dirty="0" smtClean="0"/>
                        <a:t>3</a:t>
                      </a:r>
                      <a:endParaRPr lang="zh-TW" altLang="en-US" sz="1600" dirty="0"/>
                    </a:p>
                  </a:txBody>
                  <a:tcPr anchor="ctr"/>
                </a:tc>
                <a:tc>
                  <a:txBody>
                    <a:bodyPr/>
                    <a:lstStyle/>
                    <a:p>
                      <a:pPr algn="ctr"/>
                      <a:r>
                        <a:rPr lang="zh-TW" altLang="en-US" sz="1600" dirty="0" smtClean="0"/>
                        <a:t>無</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無</a:t>
                      </a:r>
                    </a:p>
                  </a:txBody>
                  <a:tcPr anchor="ctr"/>
                </a:tc>
                <a:tc>
                  <a:txBody>
                    <a:bodyPr/>
                    <a:lstStyle/>
                    <a:p>
                      <a:pPr algn="ctr"/>
                      <a:r>
                        <a:rPr lang="zh-TW" altLang="en-US" sz="1600" dirty="0" smtClean="0"/>
                        <a:t>有</a:t>
                      </a:r>
                      <a:r>
                        <a:rPr lang="en-US" altLang="zh-TW" sz="1600" dirty="0" smtClean="0"/>
                        <a:t/>
                      </a:r>
                      <a:br>
                        <a:rPr lang="en-US" altLang="zh-TW" sz="1600" dirty="0" smtClean="0"/>
                      </a:br>
                      <a:r>
                        <a:rPr lang="en-US" altLang="zh-TW" sz="1600" dirty="0" smtClean="0"/>
                        <a:t>(</a:t>
                      </a:r>
                      <a:r>
                        <a:rPr lang="zh-TW" altLang="en-US" sz="1600" dirty="0" smtClean="0"/>
                        <a:t>預備金補償</a:t>
                      </a:r>
                      <a:r>
                        <a:rPr lang="en-US" altLang="zh-TW" sz="1600" dirty="0" smtClean="0"/>
                        <a:t>)</a:t>
                      </a:r>
                      <a:endParaRPr lang="zh-TW" altLang="en-US" sz="1600" dirty="0"/>
                    </a:p>
                  </a:txBody>
                  <a:tcPr anchor="ctr"/>
                </a:tc>
                <a:extLst>
                  <a:ext uri="{0D108BD9-81ED-4DB2-BD59-A6C34878D82A}">
                    <a16:rowId xmlns:a16="http://schemas.microsoft.com/office/drawing/2014/main" xmlns="" val="3406777198"/>
                  </a:ext>
                </a:extLst>
              </a:tr>
              <a:tr h="405316">
                <a:tc>
                  <a:txBody>
                    <a:bodyPr/>
                    <a:lstStyle/>
                    <a:p>
                      <a:pPr algn="ctr"/>
                      <a:r>
                        <a:rPr lang="en-US" altLang="zh-TW" sz="1600" dirty="0" smtClean="0"/>
                        <a:t>Lending</a:t>
                      </a:r>
                      <a:r>
                        <a:rPr lang="en-US" altLang="zh-TW" sz="1600" baseline="0" dirty="0" smtClean="0"/>
                        <a:t> Club</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有</a:t>
                      </a:r>
                    </a:p>
                  </a:txBody>
                  <a:tcPr anchor="ctr"/>
                </a:tc>
                <a:tc>
                  <a:txBody>
                    <a:bodyPr/>
                    <a:lstStyle/>
                    <a:p>
                      <a:pPr algn="ctr"/>
                      <a:r>
                        <a:rPr lang="en-US" altLang="zh-TW" sz="1600" dirty="0" smtClean="0"/>
                        <a:t>rent-a-charter</a:t>
                      </a:r>
                      <a:r>
                        <a:rPr lang="en-US" altLang="zh-TW" sz="1600" baseline="30000" dirty="0" smtClean="0"/>
                        <a:t>1</a:t>
                      </a:r>
                      <a:endParaRPr lang="zh-TW" altLang="en-US" sz="1600" dirty="0"/>
                    </a:p>
                  </a:txBody>
                  <a:tcPr anchor="ctr"/>
                </a:tc>
                <a:tc>
                  <a:txBody>
                    <a:bodyPr/>
                    <a:lstStyle/>
                    <a:p>
                      <a:pPr algn="ctr"/>
                      <a:r>
                        <a:rPr lang="zh-TW" altLang="en-US" sz="1600" dirty="0" smtClean="0"/>
                        <a:t>無</a:t>
                      </a:r>
                      <a:endParaRPr lang="zh-TW" altLang="en-US" sz="1600" dirty="0"/>
                    </a:p>
                  </a:txBody>
                  <a:tcPr anchor="ctr"/>
                </a:tc>
                <a:tc>
                  <a:txBody>
                    <a:bodyPr/>
                    <a:lstStyle/>
                    <a:p>
                      <a:pPr algn="ctr"/>
                      <a:r>
                        <a:rPr lang="zh-TW" altLang="en-US" sz="1600" dirty="0" smtClean="0"/>
                        <a:t>無</a:t>
                      </a:r>
                      <a:endParaRPr lang="zh-TW" altLang="en-US" sz="1600" dirty="0"/>
                    </a:p>
                  </a:txBody>
                  <a:tcPr anchor="ctr"/>
                </a:tc>
                <a:extLst>
                  <a:ext uri="{0D108BD9-81ED-4DB2-BD59-A6C34878D82A}">
                    <a16:rowId xmlns:a16="http://schemas.microsoft.com/office/drawing/2014/main" xmlns="" val="330596194"/>
                  </a:ext>
                </a:extLst>
              </a:tr>
              <a:tr h="699586">
                <a:tc>
                  <a:txBody>
                    <a:bodyPr/>
                    <a:lstStyle/>
                    <a:p>
                      <a:pPr algn="ctr"/>
                      <a:r>
                        <a:rPr lang="en-US" altLang="zh-TW" sz="1600" dirty="0" err="1" smtClean="0"/>
                        <a:t>Lend&amp;Borrow</a:t>
                      </a:r>
                      <a:r>
                        <a:rPr lang="en-US" altLang="zh-TW" sz="1600" dirty="0" smtClean="0"/>
                        <a:t/>
                      </a:r>
                      <a:br>
                        <a:rPr lang="en-US" altLang="zh-TW" sz="1600" dirty="0" smtClean="0"/>
                      </a:br>
                      <a:r>
                        <a:rPr lang="en-US" altLang="zh-TW" sz="1600" dirty="0" smtClean="0"/>
                        <a:t>(</a:t>
                      </a:r>
                      <a:r>
                        <a:rPr lang="en-US" altLang="zh-TW" sz="1600" dirty="0" err="1" smtClean="0"/>
                        <a:t>LnB</a:t>
                      </a:r>
                      <a:r>
                        <a:rPr lang="en-US" altLang="zh-TW" sz="1600" dirty="0" smtClean="0"/>
                        <a:t>)</a:t>
                      </a:r>
                    </a:p>
                  </a:txBody>
                  <a:tcPr anchor="ctr"/>
                </a:tc>
                <a:tc>
                  <a:txBody>
                    <a:bodyPr/>
                    <a:lstStyle/>
                    <a:p>
                      <a:pPr algn="ctr"/>
                      <a:r>
                        <a:rPr lang="zh-TW" altLang="en-US" sz="1600" dirty="0" smtClean="0"/>
                        <a:t>無</a:t>
                      </a:r>
                      <a:r>
                        <a:rPr lang="en-US" altLang="zh-TW" sz="1600" dirty="0" smtClean="0"/>
                        <a:t/>
                      </a:r>
                      <a:br>
                        <a:rPr lang="en-US" altLang="zh-TW" sz="1600" dirty="0" smtClean="0"/>
                      </a:br>
                      <a:r>
                        <a:rPr lang="en-US" altLang="zh-TW" sz="1600" dirty="0" smtClean="0"/>
                        <a:t>(</a:t>
                      </a:r>
                      <a:r>
                        <a:rPr lang="zh-TW" altLang="en-US" sz="1600" dirty="0" smtClean="0"/>
                        <a:t>僅能轉讓回平台</a:t>
                      </a:r>
                      <a:r>
                        <a:rPr lang="en-US" altLang="zh-TW" sz="1600" baseline="30000" dirty="0" smtClean="0"/>
                        <a:t>2</a:t>
                      </a:r>
                      <a:r>
                        <a:rPr lang="en-US" altLang="zh-TW" sz="1600" dirty="0" smtClean="0"/>
                        <a:t>)</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zh-TW" altLang="en-US" sz="1600" dirty="0" smtClean="0"/>
                        <a:t>借出與借入直接交付</a:t>
                      </a:r>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有</a:t>
                      </a:r>
                      <a:r>
                        <a:rPr lang="en-US" altLang="zh-TW" sz="1600" dirty="0" smtClean="0"/>
                        <a:t/>
                      </a:r>
                      <a:br>
                        <a:rPr lang="en-US" altLang="zh-TW" sz="1600" dirty="0" smtClean="0"/>
                      </a:br>
                      <a:r>
                        <a:rPr lang="en-US" altLang="zh-TW" sz="1600" dirty="0" smtClean="0"/>
                        <a:t>(</a:t>
                      </a:r>
                      <a:r>
                        <a:rPr lang="zh-TW" altLang="en-US" sz="1600" dirty="0" smtClean="0"/>
                        <a:t>比例依每月的動態評估做調整</a:t>
                      </a:r>
                      <a:r>
                        <a:rPr lang="en-US" altLang="zh-TW" sz="1600" dirty="0" smtClean="0"/>
                        <a:t>)</a:t>
                      </a:r>
                      <a:endParaRPr lang="zh-TW" altLang="en-US" sz="1600" dirty="0"/>
                    </a:p>
                  </a:txBody>
                  <a:tcPr anchor="ctr"/>
                </a:tc>
                <a:extLst>
                  <a:ext uri="{0D108BD9-81ED-4DB2-BD59-A6C34878D82A}">
                    <a16:rowId xmlns:a16="http://schemas.microsoft.com/office/drawing/2014/main" xmlns="" val="3461361615"/>
                  </a:ext>
                </a:extLst>
              </a:tr>
              <a:tr h="405316">
                <a:tc>
                  <a:txBody>
                    <a:bodyPr/>
                    <a:lstStyle/>
                    <a:p>
                      <a:pPr algn="ctr"/>
                      <a:r>
                        <a:rPr lang="zh-TW" altLang="en-US" sz="1600" dirty="0" smtClean="0"/>
                        <a:t>鄉民貸</a:t>
                      </a:r>
                      <a:endParaRPr lang="zh-TW" altLang="en-US" sz="1600" dirty="0"/>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zh-TW" altLang="en-US" sz="1600" dirty="0" smtClean="0"/>
                        <a:t>凱因銀行代收付</a:t>
                      </a:r>
                      <a:r>
                        <a:rPr lang="en-US" altLang="zh-TW" sz="1600" dirty="0" smtClean="0"/>
                        <a:t/>
                      </a:r>
                      <a:br>
                        <a:rPr lang="en-US" altLang="zh-TW" sz="1600" dirty="0" smtClean="0"/>
                      </a:br>
                      <a:r>
                        <a:rPr lang="en-US" altLang="zh-TW" sz="1600" dirty="0" smtClean="0"/>
                        <a:t>(</a:t>
                      </a:r>
                      <a:r>
                        <a:rPr lang="zh-TW" altLang="en-US" sz="1600" dirty="0" smtClean="0"/>
                        <a:t>平台帳戶</a:t>
                      </a:r>
                      <a:r>
                        <a:rPr lang="en-US" altLang="zh-TW" sz="1600" dirty="0" smtClean="0"/>
                        <a:t>)</a:t>
                      </a:r>
                    </a:p>
                  </a:txBody>
                  <a:tcPr anchor="ctr"/>
                </a:tc>
                <a:tc>
                  <a:txBody>
                    <a:bodyPr/>
                    <a:lstStyle/>
                    <a:p>
                      <a:pPr algn="ctr"/>
                      <a:r>
                        <a:rPr lang="zh-TW" altLang="en-US" sz="1600" dirty="0" smtClean="0"/>
                        <a:t>無</a:t>
                      </a:r>
                      <a:endParaRPr lang="zh-TW" altLang="en-US" sz="1600" dirty="0"/>
                    </a:p>
                  </a:txBody>
                  <a:tcPr anchor="ctr"/>
                </a:tc>
                <a:tc>
                  <a:txBody>
                    <a:bodyPr/>
                    <a:lstStyle/>
                    <a:p>
                      <a:pPr algn="ctr"/>
                      <a:r>
                        <a:rPr lang="zh-TW" altLang="en-US" sz="1600" dirty="0" smtClean="0"/>
                        <a:t>無</a:t>
                      </a:r>
                      <a:endParaRPr lang="zh-TW" altLang="en-US" sz="1600" dirty="0"/>
                    </a:p>
                  </a:txBody>
                  <a:tcPr anchor="ctr"/>
                </a:tc>
                <a:extLst>
                  <a:ext uri="{0D108BD9-81ED-4DB2-BD59-A6C34878D82A}">
                    <a16:rowId xmlns:a16="http://schemas.microsoft.com/office/drawing/2014/main" xmlns="" val="1735109048"/>
                  </a:ext>
                </a:extLst>
              </a:tr>
              <a:tr h="405316">
                <a:tc>
                  <a:txBody>
                    <a:bodyPr/>
                    <a:lstStyle/>
                    <a:p>
                      <a:pPr algn="ctr"/>
                      <a:r>
                        <a:rPr lang="zh-TW" altLang="en-US" sz="1600" dirty="0" smtClean="0"/>
                        <a:t>拍拍貸</a:t>
                      </a:r>
                      <a:endParaRPr lang="zh-TW" altLang="en-US" sz="1600" dirty="0"/>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en-US" altLang="zh-TW" sz="1600" dirty="0" smtClean="0"/>
                        <a:t>(</a:t>
                      </a:r>
                      <a:r>
                        <a:rPr lang="zh-TW" altLang="en-US" sz="1600" dirty="0" smtClean="0"/>
                        <a:t>第三方支付平台</a:t>
                      </a:r>
                      <a:r>
                        <a:rPr lang="en-US" altLang="zh-TW" sz="1600" dirty="0" smtClean="0"/>
                        <a:t>)</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無</a:t>
                      </a:r>
                    </a:p>
                  </a:txBody>
                  <a:tcPr anchor="ctr"/>
                </a:tc>
                <a:tc>
                  <a:txBody>
                    <a:bodyPr/>
                    <a:lstStyle/>
                    <a:p>
                      <a:pPr algn="ctr"/>
                      <a:r>
                        <a:rPr lang="zh-TW" altLang="en-US" sz="1600" dirty="0" smtClean="0"/>
                        <a:t>無</a:t>
                      </a:r>
                      <a:r>
                        <a:rPr lang="en-US" altLang="zh-TW" sz="1600" baseline="30000" dirty="0" smtClean="0"/>
                        <a:t>5</a:t>
                      </a:r>
                      <a:endParaRPr lang="zh-TW" altLang="en-US" sz="1600" dirty="0"/>
                    </a:p>
                  </a:txBody>
                  <a:tcPr anchor="ctr"/>
                </a:tc>
                <a:extLst>
                  <a:ext uri="{0D108BD9-81ED-4DB2-BD59-A6C34878D82A}">
                    <a16:rowId xmlns:a16="http://schemas.microsoft.com/office/drawing/2014/main" xmlns="" val="3861277716"/>
                  </a:ext>
                </a:extLst>
              </a:tr>
              <a:tr h="405316">
                <a:tc>
                  <a:txBody>
                    <a:bodyPr/>
                    <a:lstStyle/>
                    <a:p>
                      <a:pPr algn="ctr"/>
                      <a:r>
                        <a:rPr lang="zh-TW" altLang="en-US" sz="1600" dirty="0" smtClean="0"/>
                        <a:t>人人貸</a:t>
                      </a:r>
                      <a:endParaRPr lang="zh-TW" altLang="en-US" sz="1600" dirty="0"/>
                    </a:p>
                  </a:txBody>
                  <a:tcPr anchor="ctr"/>
                </a:tc>
                <a:tc>
                  <a:txBody>
                    <a:bodyPr/>
                    <a:lstStyle/>
                    <a:p>
                      <a:pPr algn="ctr"/>
                      <a:r>
                        <a:rPr lang="zh-TW" altLang="en-US" sz="1600" dirty="0" smtClean="0"/>
                        <a:t>有</a:t>
                      </a:r>
                      <a:endParaRPr lang="zh-TW" altLang="en-US" sz="1600" dirty="0"/>
                    </a:p>
                  </a:txBody>
                  <a:tcPr anchor="ctr"/>
                </a:tc>
                <a:tc>
                  <a:txBody>
                    <a:bodyPr/>
                    <a:lstStyle/>
                    <a:p>
                      <a:pPr algn="ctr"/>
                      <a:r>
                        <a:rPr lang="zh-TW" altLang="en-US" sz="1600" dirty="0" smtClean="0"/>
                        <a:t>無</a:t>
                      </a:r>
                      <a:r>
                        <a:rPr lang="en-US" altLang="zh-TW" sz="1600" dirty="0" smtClean="0"/>
                        <a:t/>
                      </a:r>
                      <a:br>
                        <a:rPr lang="en-US" altLang="zh-TW" sz="1600" dirty="0" smtClean="0"/>
                      </a:br>
                      <a:r>
                        <a:rPr lang="zh-TW" altLang="en-US" sz="1600" dirty="0" smtClean="0"/>
                        <a:t>中國民生銀行</a:t>
                      </a:r>
                      <a:endParaRPr lang="zh-TW" alt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t>無</a:t>
                      </a:r>
                    </a:p>
                  </a:txBody>
                  <a:tcPr anchor="ctr"/>
                </a:tc>
                <a:tc>
                  <a:txBody>
                    <a:bodyPr/>
                    <a:lstStyle/>
                    <a:p>
                      <a:pPr algn="ctr"/>
                      <a:r>
                        <a:rPr lang="zh-TW" altLang="en-US" sz="1600" dirty="0" smtClean="0"/>
                        <a:t>有</a:t>
                      </a:r>
                      <a:r>
                        <a:rPr lang="en-US" altLang="zh-TW" sz="1600" dirty="0" smtClean="0"/>
                        <a:t/>
                      </a:r>
                      <a:br>
                        <a:rPr lang="en-US" altLang="zh-TW" sz="1600" dirty="0" smtClean="0"/>
                      </a:br>
                      <a:r>
                        <a:rPr lang="en-US" altLang="zh-TW" sz="1600" dirty="0" smtClean="0"/>
                        <a:t>(</a:t>
                      </a:r>
                      <a:r>
                        <a:rPr lang="zh-CN" altLang="en-US" sz="1600" dirty="0" smtClean="0"/>
                        <a:t>風險備付金墊付模式</a:t>
                      </a:r>
                      <a:r>
                        <a:rPr lang="en-US" altLang="zh-TW" sz="1600" baseline="30000" dirty="0" smtClean="0"/>
                        <a:t>4</a:t>
                      </a:r>
                      <a:r>
                        <a:rPr lang="en-US" altLang="zh-TW" sz="1600" dirty="0" smtClean="0"/>
                        <a:t>)</a:t>
                      </a:r>
                      <a:endParaRPr lang="zh-TW" altLang="en-US" sz="1600" dirty="0"/>
                    </a:p>
                  </a:txBody>
                  <a:tcPr anchor="ctr"/>
                </a:tc>
                <a:extLst>
                  <a:ext uri="{0D108BD9-81ED-4DB2-BD59-A6C34878D82A}">
                    <a16:rowId xmlns:a16="http://schemas.microsoft.com/office/drawing/2014/main" xmlns="" val="3466781821"/>
                  </a:ext>
                </a:extLst>
              </a:tr>
            </a:tbl>
          </a:graphicData>
        </a:graphic>
      </p:graphicFrame>
      <p:graphicFrame>
        <p:nvGraphicFramePr>
          <p:cNvPr id="13" name="資料庫圖表 12"/>
          <p:cNvGraphicFramePr/>
          <p:nvPr>
            <p:extLst>
              <p:ext uri="{D42A27DB-BD31-4B8C-83A1-F6EECF244321}">
                <p14:modId xmlns:p14="http://schemas.microsoft.com/office/powerpoint/2010/main" val="300707587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文字方塊 2"/>
          <p:cNvSpPr txBox="1"/>
          <p:nvPr/>
        </p:nvSpPr>
        <p:spPr>
          <a:xfrm>
            <a:off x="307181" y="5431008"/>
            <a:ext cx="11484770" cy="1015663"/>
          </a:xfrm>
          <a:prstGeom prst="rect">
            <a:avLst/>
          </a:prstGeom>
          <a:noFill/>
        </p:spPr>
        <p:txBody>
          <a:bodyPr wrap="square" rtlCol="0">
            <a:spAutoFit/>
          </a:bodyPr>
          <a:lstStyle/>
          <a:p>
            <a:pPr marL="342900" indent="-342900">
              <a:buAutoNum type="arabicPeriod"/>
            </a:pPr>
            <a:r>
              <a:rPr lang="zh-TW" altLang="en-US" sz="1200" dirty="0" smtClean="0"/>
              <a:t>銀行</a:t>
            </a:r>
            <a:r>
              <a:rPr lang="zh-TW" altLang="en-US" sz="1200" dirty="0"/>
              <a:t>先把資金放貸給借款人，之後再將債權賣給平臺，由平臺將債權進行證券化分銷給</a:t>
            </a:r>
            <a:r>
              <a:rPr lang="zh-TW" altLang="en-US" sz="1200" dirty="0" smtClean="0"/>
              <a:t>投資人</a:t>
            </a:r>
            <a:endParaRPr lang="en-US" altLang="zh-TW" sz="1200" dirty="0" smtClean="0"/>
          </a:p>
          <a:p>
            <a:pPr marL="342900" indent="-342900">
              <a:buAutoNum type="arabicPeriod"/>
            </a:pPr>
            <a:r>
              <a:rPr lang="zh-TW" altLang="en-US" sz="1200" dirty="0"/>
              <a:t>若當期還款超過</a:t>
            </a:r>
            <a:r>
              <a:rPr lang="en-US" altLang="zh-TW" sz="1200" dirty="0"/>
              <a:t>180</a:t>
            </a:r>
            <a:r>
              <a:rPr lang="zh-TW" altLang="en-US" sz="1200" dirty="0"/>
              <a:t>天未被繳納時，只要投資人提出申請，並轉讓債權給</a:t>
            </a:r>
            <a:r>
              <a:rPr lang="en-US" altLang="zh-TW" sz="1200" dirty="0" err="1"/>
              <a:t>LnB</a:t>
            </a:r>
            <a:r>
              <a:rPr lang="zh-TW" altLang="en-US" sz="1200" dirty="0"/>
              <a:t>信用</a:t>
            </a:r>
            <a:r>
              <a:rPr lang="zh-TW" altLang="en-US" sz="1200" dirty="0" smtClean="0"/>
              <a:t>市集</a:t>
            </a:r>
            <a:endParaRPr lang="en-US" altLang="zh-TW" sz="1200" dirty="0" smtClean="0"/>
          </a:p>
          <a:p>
            <a:pPr marL="342900" indent="-342900">
              <a:buAutoNum type="arabicPeriod"/>
            </a:pPr>
            <a:r>
              <a:rPr lang="zh-TW" altLang="en-US" sz="1200" dirty="0"/>
              <a:t>投資人出借的利率低於最近的</a:t>
            </a:r>
            <a:r>
              <a:rPr lang="en-US" altLang="zh-TW" sz="1200" dirty="0"/>
              <a:t>tracker rates</a:t>
            </a:r>
            <a:r>
              <a:rPr lang="zh-TW" altLang="en-US" sz="1200" dirty="0"/>
              <a:t>，投資人還要另外付給債權受讓人一筆錢。所謂</a:t>
            </a:r>
            <a:r>
              <a:rPr lang="en-US" altLang="zh-TW" sz="1200" dirty="0"/>
              <a:t>tracker rate</a:t>
            </a:r>
            <a:r>
              <a:rPr lang="zh-TW" altLang="en-US" sz="1200" dirty="0"/>
              <a:t>是</a:t>
            </a:r>
            <a:r>
              <a:rPr lang="en-US" altLang="zh-TW" sz="1200" dirty="0" err="1"/>
              <a:t>Zopa</a:t>
            </a:r>
            <a:r>
              <a:rPr lang="zh-TW" altLang="en-US" sz="1200" dirty="0"/>
              <a:t>所統計，在市場上銀行提供貸款的最佳利率</a:t>
            </a:r>
            <a:r>
              <a:rPr lang="zh-TW" altLang="en-US" sz="1200" dirty="0" smtClean="0"/>
              <a:t>。</a:t>
            </a:r>
            <a:endParaRPr lang="en-US" altLang="zh-TW" sz="1200" dirty="0" smtClean="0"/>
          </a:p>
          <a:p>
            <a:pPr marL="342900" indent="-342900">
              <a:buAutoNum type="arabicPeriod"/>
            </a:pPr>
            <a:r>
              <a:rPr lang="zh-CN" altLang="en-US" sz="1200" dirty="0" smtClean="0"/>
              <a:t>風險準備金是從借款人的借款額中提取，根據使用者的信用等級，抽取</a:t>
            </a:r>
            <a:r>
              <a:rPr lang="en-US" altLang="zh-CN" sz="1200" dirty="0" smtClean="0"/>
              <a:t>0-5</a:t>
            </a:r>
            <a:r>
              <a:rPr lang="en-US" altLang="zh-CN" sz="1200" dirty="0"/>
              <a:t>%</a:t>
            </a:r>
            <a:r>
              <a:rPr lang="zh-CN" altLang="en-US" sz="1200" dirty="0"/>
              <a:t>不等</a:t>
            </a:r>
            <a:r>
              <a:rPr lang="zh-CN" altLang="en-US" sz="1200" dirty="0" smtClean="0"/>
              <a:t>。</a:t>
            </a:r>
            <a:endParaRPr lang="en-US" altLang="zh-CN" sz="1200" dirty="0" smtClean="0"/>
          </a:p>
          <a:p>
            <a:pPr marL="342900" indent="-342900">
              <a:buAutoNum type="arabicPeriod"/>
            </a:pPr>
            <a:r>
              <a:rPr lang="zh-TW" altLang="en-US" sz="1200" dirty="0"/>
              <a:t>會將借款人所有相關資料信息進行全面曝光，出借人可以進行法律訴訟程序或者找催收公司進行催收</a:t>
            </a:r>
            <a:r>
              <a:rPr lang="zh-TW" altLang="en-US" sz="1200" dirty="0" smtClean="0"/>
              <a:t>。</a:t>
            </a:r>
            <a:endParaRPr lang="zh-TW" altLang="en-US" sz="1200" dirty="0"/>
          </a:p>
        </p:txBody>
      </p:sp>
    </p:spTree>
    <p:extLst>
      <p:ext uri="{BB962C8B-B14F-4D97-AF65-F5344CB8AC3E}">
        <p14:creationId xmlns:p14="http://schemas.microsoft.com/office/powerpoint/2010/main" val="9456654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31</a:t>
            </a:fld>
            <a:endParaRPr lang="en-US" altLang="zh-TW"/>
          </a:p>
        </p:txBody>
      </p:sp>
      <p:graphicFrame>
        <p:nvGraphicFramePr>
          <p:cNvPr id="7" name="資料庫圖表 6"/>
          <p:cNvGraphicFramePr/>
          <p:nvPr>
            <p:extLst>
              <p:ext uri="{D42A27DB-BD31-4B8C-83A1-F6EECF244321}">
                <p14:modId xmlns:p14="http://schemas.microsoft.com/office/powerpoint/2010/main" val="1663129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標題 1"/>
          <p:cNvSpPr>
            <a:spLocks noGrp="1"/>
          </p:cNvSpPr>
          <p:nvPr>
            <p:ph type="title"/>
          </p:nvPr>
        </p:nvSpPr>
        <p:spPr>
          <a:xfrm>
            <a:off x="612057" y="365126"/>
            <a:ext cx="11002297" cy="854897"/>
          </a:xfrm>
        </p:spPr>
        <p:txBody>
          <a:bodyPr/>
          <a:lstStyle/>
          <a:p>
            <a:r>
              <a:rPr lang="zh-TW" altLang="en-US" sz="4400" dirty="0" smtClean="0"/>
              <a:t>Ｐ２Ｐ借貸平台機會與挑戰</a:t>
            </a:r>
            <a:endParaRPr lang="zh-TW" altLang="en-US" dirty="0"/>
          </a:p>
        </p:txBody>
      </p:sp>
      <p:sp>
        <p:nvSpPr>
          <p:cNvPr id="10" name="內容版面配置區 2"/>
          <p:cNvSpPr>
            <a:spLocks noGrp="1"/>
          </p:cNvSpPr>
          <p:nvPr>
            <p:ph idx="1"/>
          </p:nvPr>
        </p:nvSpPr>
        <p:spPr>
          <a:xfrm>
            <a:off x="612057" y="1474839"/>
            <a:ext cx="11002297" cy="4702124"/>
          </a:xfrm>
        </p:spPr>
        <p:txBody>
          <a:bodyPr/>
          <a:lstStyle/>
          <a:p>
            <a:pPr marL="0" indent="0">
              <a:buNone/>
            </a:pPr>
            <a:r>
              <a:rPr lang="zh-TW" altLang="en-US" sz="4400" dirty="0" smtClean="0"/>
              <a:t>現況</a:t>
            </a:r>
            <a:endParaRPr lang="en-US" altLang="zh-TW" sz="4000" dirty="0" smtClean="0"/>
          </a:p>
          <a:p>
            <a:r>
              <a:rPr lang="zh-TW" altLang="en-US" sz="3600" dirty="0" smtClean="0"/>
              <a:t>無進入 門檻</a:t>
            </a:r>
            <a:r>
              <a:rPr lang="en-US" altLang="zh-TW" sz="3600" dirty="0" smtClean="0"/>
              <a:t>:</a:t>
            </a:r>
            <a:r>
              <a:rPr lang="zh-TW" altLang="en-US" sz="3600" dirty="0" smtClean="0"/>
              <a:t> 基本</a:t>
            </a:r>
            <a:r>
              <a:rPr lang="en-US" altLang="zh-TW" sz="3600" dirty="0" smtClean="0"/>
              <a:t>P2P </a:t>
            </a:r>
            <a:r>
              <a:rPr lang="zh-TW" altLang="en-US" sz="3600" dirty="0" smtClean="0"/>
              <a:t>平台設置成本低</a:t>
            </a:r>
            <a:endParaRPr lang="en-US" altLang="zh-TW" sz="3600" dirty="0" smtClean="0"/>
          </a:p>
          <a:p>
            <a:r>
              <a:rPr lang="zh-TW" altLang="en-US" sz="3600" dirty="0" smtClean="0"/>
              <a:t>無行業準則</a:t>
            </a:r>
            <a:r>
              <a:rPr lang="en-US" altLang="zh-TW" sz="3600" dirty="0" smtClean="0"/>
              <a:t>: P2P </a:t>
            </a:r>
            <a:r>
              <a:rPr lang="zh-TW" altLang="en-US" sz="3600" dirty="0" smtClean="0"/>
              <a:t>平台都自定營運準則</a:t>
            </a:r>
            <a:endParaRPr lang="en-US" altLang="zh-TW" sz="3600" dirty="0" smtClean="0"/>
          </a:p>
          <a:p>
            <a:r>
              <a:rPr lang="zh-TW" altLang="en-US" sz="3600" dirty="0" smtClean="0"/>
              <a:t>無監管機構</a:t>
            </a:r>
            <a:r>
              <a:rPr lang="en-US" altLang="zh-TW" sz="3600" dirty="0" smtClean="0"/>
              <a:t>: </a:t>
            </a:r>
            <a:r>
              <a:rPr lang="zh-TW" altLang="en-US" sz="3600" dirty="0" smtClean="0"/>
              <a:t>政府法規與民間自律組織規範缺乏</a:t>
            </a:r>
            <a:endParaRPr lang="zh-TW" altLang="en-US" sz="3600" dirty="0"/>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5093887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32</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標題 1"/>
          <p:cNvSpPr>
            <a:spLocks noGrp="1"/>
          </p:cNvSpPr>
          <p:nvPr>
            <p:ph type="title"/>
          </p:nvPr>
        </p:nvSpPr>
        <p:spPr>
          <a:xfrm>
            <a:off x="612057" y="365126"/>
            <a:ext cx="11002297" cy="854897"/>
          </a:xfrm>
        </p:spPr>
        <p:txBody>
          <a:bodyPr/>
          <a:lstStyle/>
          <a:p>
            <a:r>
              <a:rPr lang="zh-TW" altLang="en-US" dirty="0" smtClean="0"/>
              <a:t>機會－</a:t>
            </a:r>
            <a:r>
              <a:rPr lang="zh-TW" altLang="en-US" dirty="0"/>
              <a:t>借款人</a:t>
            </a:r>
          </a:p>
        </p:txBody>
      </p:sp>
      <p:graphicFrame>
        <p:nvGraphicFramePr>
          <p:cNvPr id="12" name="表格 11"/>
          <p:cNvGraphicFramePr>
            <a:graphicFrameLocks noGrp="1"/>
          </p:cNvGraphicFramePr>
          <p:nvPr>
            <p:extLst>
              <p:ext uri="{D42A27DB-BD31-4B8C-83A1-F6EECF244321}">
                <p14:modId xmlns:p14="http://schemas.microsoft.com/office/powerpoint/2010/main" val="2740035652"/>
              </p:ext>
            </p:extLst>
          </p:nvPr>
        </p:nvGraphicFramePr>
        <p:xfrm>
          <a:off x="1078028" y="1424000"/>
          <a:ext cx="10413756" cy="4471808"/>
        </p:xfrm>
        <a:graphic>
          <a:graphicData uri="http://schemas.openxmlformats.org/drawingml/2006/table">
            <a:tbl>
              <a:tblPr firstRow="1" bandRow="1">
                <a:tableStyleId>{5FD0F851-EC5A-4D38-B0AD-8093EC10F338}</a:tableStyleId>
              </a:tblPr>
              <a:tblGrid>
                <a:gridCol w="5206878">
                  <a:extLst>
                    <a:ext uri="{9D8B030D-6E8A-4147-A177-3AD203B41FA5}">
                      <a16:colId xmlns:a16="http://schemas.microsoft.com/office/drawing/2014/main" xmlns="" val="20000"/>
                    </a:ext>
                  </a:extLst>
                </a:gridCol>
                <a:gridCol w="5206878">
                  <a:extLst>
                    <a:ext uri="{9D8B030D-6E8A-4147-A177-3AD203B41FA5}">
                      <a16:colId xmlns:a16="http://schemas.microsoft.com/office/drawing/2014/main" xmlns="" val="20001"/>
                    </a:ext>
                  </a:extLst>
                </a:gridCol>
              </a:tblGrid>
              <a:tr h="674307">
                <a:tc>
                  <a:txBody>
                    <a:bodyPr/>
                    <a:lstStyle/>
                    <a:p>
                      <a:pPr algn="ctr"/>
                      <a:r>
                        <a:rPr lang="zh-TW" altLang="en-US" sz="3200" dirty="0" smtClean="0"/>
                        <a:t>傳統方式</a:t>
                      </a:r>
                      <a:endParaRPr lang="zh-TW" altLang="en-US" sz="3200" dirty="0"/>
                    </a:p>
                  </a:txBody>
                  <a:tcPr anchor="ctr"/>
                </a:tc>
                <a:tc>
                  <a:txBody>
                    <a:bodyPr/>
                    <a:lstStyle/>
                    <a:p>
                      <a:pPr algn="ctr"/>
                      <a:r>
                        <a:rPr lang="zh-TW" altLang="en-US" sz="3200" dirty="0"/>
                        <a:t>現在Ｐ２Ｐ</a:t>
                      </a:r>
                    </a:p>
                  </a:txBody>
                  <a:tcPr anchor="ctr"/>
                </a:tc>
                <a:extLst>
                  <a:ext uri="{0D108BD9-81ED-4DB2-BD59-A6C34878D82A}">
                    <a16:rowId xmlns:a16="http://schemas.microsoft.com/office/drawing/2014/main" xmlns="" val="10000"/>
                  </a:ext>
                </a:extLst>
              </a:tr>
              <a:tr h="1064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借款人想要借錢只能求助銀行借款或民間借貸</a:t>
                      </a:r>
                    </a:p>
                  </a:txBody>
                  <a:tcPr/>
                </a:tc>
                <a:tc>
                  <a:txBody>
                    <a:bodyPr/>
                    <a:lstStyle/>
                    <a:p>
                      <a:r>
                        <a:rPr lang="zh-TW" altLang="en-US" sz="2400" dirty="0"/>
                        <a:t>借款人有了全新的借款渠道</a:t>
                      </a:r>
                    </a:p>
                  </a:txBody>
                  <a:tcPr/>
                </a:tc>
                <a:extLst>
                  <a:ext uri="{0D108BD9-81ED-4DB2-BD59-A6C34878D82A}">
                    <a16:rowId xmlns:a16="http://schemas.microsoft.com/office/drawing/2014/main" xmlns="" val="10001"/>
                  </a:ext>
                </a:extLst>
              </a:tr>
              <a:tr h="911074">
                <a:tc>
                  <a:txBody>
                    <a:bodyPr/>
                    <a:lstStyle/>
                    <a:p>
                      <a:r>
                        <a:rPr lang="zh-TW" altLang="en-US" sz="2400" dirty="0"/>
                        <a:t>民間借貸利率普遍很高，使用資金的成本太高</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t>與</a:t>
                      </a:r>
                      <a:r>
                        <a:rPr lang="zh-TW" altLang="en-US" sz="2400" b="1" dirty="0" smtClean="0"/>
                        <a:t>民間</a:t>
                      </a:r>
                      <a:r>
                        <a:rPr lang="zh-TW" altLang="en-US" sz="2400" dirty="0" smtClean="0"/>
                        <a:t>借貸相比，</a:t>
                      </a:r>
                      <a:r>
                        <a:rPr lang="en-US" altLang="zh-TW" sz="2400" dirty="0" smtClean="0"/>
                        <a:t>P2P</a:t>
                      </a:r>
                      <a:r>
                        <a:rPr lang="zh-TW" altLang="en-US" sz="2400" dirty="0" smtClean="0"/>
                        <a:t>網貸平台更加透明，</a:t>
                      </a:r>
                      <a:r>
                        <a:rPr lang="zh-TW" altLang="en-US" sz="2400" b="1" dirty="0" smtClean="0"/>
                        <a:t>利率更低</a:t>
                      </a:r>
                    </a:p>
                  </a:txBody>
                  <a:tcPr/>
                </a:tc>
                <a:extLst>
                  <a:ext uri="{0D108BD9-81ED-4DB2-BD59-A6C34878D82A}">
                    <a16:rowId xmlns:a16="http://schemas.microsoft.com/office/drawing/2014/main" xmlns="" val="10002"/>
                  </a:ext>
                </a:extLst>
              </a:tr>
              <a:tr h="911074">
                <a:tc>
                  <a:txBody>
                    <a:bodyPr/>
                    <a:lstStyle/>
                    <a:p>
                      <a:r>
                        <a:rPr lang="zh-TW" altLang="en-US" sz="2400" dirty="0"/>
                        <a:t>銀行貸款的批覆時間很長，審核死板，很難借到錢</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t>與</a:t>
                      </a:r>
                      <a:r>
                        <a:rPr lang="zh-TW" altLang="en-US" sz="2400" b="1" dirty="0" smtClean="0"/>
                        <a:t>銀行</a:t>
                      </a:r>
                      <a:r>
                        <a:rPr lang="zh-TW" altLang="en-US" sz="2400" dirty="0" smtClean="0"/>
                        <a:t>借貸相比，</a:t>
                      </a:r>
                      <a:r>
                        <a:rPr lang="en-US" altLang="zh-TW" sz="2400" dirty="0" smtClean="0"/>
                        <a:t>P2P</a:t>
                      </a:r>
                      <a:r>
                        <a:rPr lang="zh-TW" altLang="en-US" sz="2400" dirty="0" smtClean="0"/>
                        <a:t>網貸平台審核靈活，</a:t>
                      </a:r>
                      <a:r>
                        <a:rPr lang="zh-TW" altLang="en-US" sz="2400" b="1" dirty="0" smtClean="0"/>
                        <a:t>放款快</a:t>
                      </a:r>
                    </a:p>
                  </a:txBody>
                  <a:tcPr/>
                </a:tc>
                <a:extLst>
                  <a:ext uri="{0D108BD9-81ED-4DB2-BD59-A6C34878D82A}">
                    <a16:rowId xmlns:a16="http://schemas.microsoft.com/office/drawing/2014/main" xmlns="" val="10003"/>
                  </a:ext>
                </a:extLst>
              </a:tr>
              <a:tr h="911074">
                <a:tc>
                  <a:txBody>
                    <a:bodyPr/>
                    <a:lstStyle/>
                    <a:p>
                      <a:r>
                        <a:rPr lang="zh-TW" altLang="en-US" sz="2400" dirty="0"/>
                        <a:t>想要借錢很難，特別是中小企業借錢，一直是個大問題</a:t>
                      </a:r>
                    </a:p>
                  </a:txBody>
                  <a:tcPr/>
                </a:tc>
                <a:tc>
                  <a:txBody>
                    <a:bodyPr/>
                    <a:lstStyle/>
                    <a:p>
                      <a:r>
                        <a:rPr lang="zh-TW" altLang="en-US" sz="2400" dirty="0"/>
                        <a:t>中小企業只要提供完善的資料並配合審核，容易借到錢</a:t>
                      </a:r>
                    </a:p>
                  </a:txBody>
                  <a:tcPr/>
                </a:tc>
                <a:extLst>
                  <a:ext uri="{0D108BD9-81ED-4DB2-BD59-A6C34878D82A}">
                    <a16:rowId xmlns:a16="http://schemas.microsoft.com/office/drawing/2014/main" xmlns="" val="10004"/>
                  </a:ext>
                </a:extLst>
              </a:tr>
            </a:tbl>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062171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54856"/>
          </a:xfrm>
        </p:spPr>
        <p:txBody>
          <a:bodyPr/>
          <a:lstStyle/>
          <a:p>
            <a:r>
              <a:rPr lang="zh-TW" altLang="en-US" dirty="0" smtClean="0"/>
              <a:t>機會－</a:t>
            </a:r>
            <a:r>
              <a:rPr lang="zh-TW" altLang="en-US" dirty="0"/>
              <a:t>投資人</a:t>
            </a:r>
          </a:p>
        </p:txBody>
      </p:sp>
      <p:graphicFrame>
        <p:nvGraphicFramePr>
          <p:cNvPr id="8" name="表格 7"/>
          <p:cNvGraphicFramePr>
            <a:graphicFrameLocks noGrp="1"/>
          </p:cNvGraphicFramePr>
          <p:nvPr>
            <p:extLst>
              <p:ext uri="{D42A27DB-BD31-4B8C-83A1-F6EECF244321}">
                <p14:modId xmlns:p14="http://schemas.microsoft.com/office/powerpoint/2010/main" val="3652120591"/>
              </p:ext>
            </p:extLst>
          </p:nvPr>
        </p:nvGraphicFramePr>
        <p:xfrm>
          <a:off x="1039528" y="1424000"/>
          <a:ext cx="10452256" cy="3008286"/>
        </p:xfrm>
        <a:graphic>
          <a:graphicData uri="http://schemas.openxmlformats.org/drawingml/2006/table">
            <a:tbl>
              <a:tblPr firstRow="1" bandRow="1">
                <a:tableStyleId>{3B4B98B0-60AC-42C2-AFA5-B58CD77FA1E5}</a:tableStyleId>
              </a:tblPr>
              <a:tblGrid>
                <a:gridCol w="5226128">
                  <a:extLst>
                    <a:ext uri="{9D8B030D-6E8A-4147-A177-3AD203B41FA5}">
                      <a16:colId xmlns:a16="http://schemas.microsoft.com/office/drawing/2014/main" xmlns="" val="20000"/>
                    </a:ext>
                  </a:extLst>
                </a:gridCol>
                <a:gridCol w="5226128">
                  <a:extLst>
                    <a:ext uri="{9D8B030D-6E8A-4147-A177-3AD203B41FA5}">
                      <a16:colId xmlns:a16="http://schemas.microsoft.com/office/drawing/2014/main" xmlns="" val="20001"/>
                    </a:ext>
                  </a:extLst>
                </a:gridCol>
              </a:tblGrid>
              <a:tr h="801964">
                <a:tc>
                  <a:txBody>
                    <a:bodyPr/>
                    <a:lstStyle/>
                    <a:p>
                      <a:pPr algn="ctr"/>
                      <a:r>
                        <a:rPr lang="zh-TW" altLang="en-US" sz="3200" dirty="0" smtClean="0"/>
                        <a:t>傳統方式</a:t>
                      </a:r>
                      <a:endParaRPr lang="zh-TW" altLang="en-US" sz="3200" dirty="0"/>
                    </a:p>
                  </a:txBody>
                  <a:tcPr anchor="ctr"/>
                </a:tc>
                <a:tc>
                  <a:txBody>
                    <a:bodyPr/>
                    <a:lstStyle/>
                    <a:p>
                      <a:pPr algn="ctr"/>
                      <a:r>
                        <a:rPr lang="zh-TW" altLang="en-US" sz="3200" dirty="0"/>
                        <a:t>現在Ｐ２Ｐ</a:t>
                      </a:r>
                    </a:p>
                  </a:txBody>
                  <a:tcPr anchor="ctr"/>
                </a:tc>
                <a:extLst>
                  <a:ext uri="{0D108BD9-81ED-4DB2-BD59-A6C34878D82A}">
                    <a16:rowId xmlns:a16="http://schemas.microsoft.com/office/drawing/2014/main" xmlns="" val="10000"/>
                  </a:ext>
                </a:extLst>
              </a:tr>
              <a:tr h="1017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存款人把錢存在銀行，由銀行拿去放貸和投資</a:t>
                      </a:r>
                    </a:p>
                  </a:txBody>
                  <a:tcPr/>
                </a:tc>
                <a:tc>
                  <a:txBody>
                    <a:bodyPr/>
                    <a:lstStyle/>
                    <a:p>
                      <a:r>
                        <a:rPr lang="zh-TW" altLang="en-US" sz="2400" dirty="0"/>
                        <a:t>存款人變成出借人，直接把錢借給有資金需要的借款人</a:t>
                      </a:r>
                    </a:p>
                  </a:txBody>
                  <a:tcPr/>
                </a:tc>
                <a:extLst>
                  <a:ext uri="{0D108BD9-81ED-4DB2-BD59-A6C34878D82A}">
                    <a16:rowId xmlns:a16="http://schemas.microsoft.com/office/drawing/2014/main" xmlns="" val="10001"/>
                  </a:ext>
                </a:extLst>
              </a:tr>
              <a:tr h="1017602">
                <a:tc>
                  <a:txBody>
                    <a:bodyPr/>
                    <a:lstStyle/>
                    <a:p>
                      <a:r>
                        <a:rPr lang="zh-TW" altLang="en-US" sz="2400" dirty="0"/>
                        <a:t>銀行只把放貸利息中的一小部分，作為存款利息發放給存款人</a:t>
                      </a:r>
                    </a:p>
                  </a:txBody>
                  <a:tcPr/>
                </a:tc>
                <a:tc>
                  <a:txBody>
                    <a:bodyPr/>
                    <a:lstStyle/>
                    <a:p>
                      <a:r>
                        <a:rPr lang="zh-TW" altLang="en-US" sz="2400" dirty="0"/>
                        <a:t>借款人償還的利息中只有一小部分作為</a:t>
                      </a:r>
                      <a:r>
                        <a:rPr lang="en-US" altLang="zh-TW" sz="2400" dirty="0"/>
                        <a:t>P2P</a:t>
                      </a:r>
                      <a:r>
                        <a:rPr lang="zh-TW" altLang="en-US" sz="2400" dirty="0"/>
                        <a:t>網貸平台的</a:t>
                      </a:r>
                      <a:r>
                        <a:rPr lang="zh-TW" altLang="en-US" sz="2400" b="1" dirty="0"/>
                        <a:t>手續費</a:t>
                      </a:r>
                      <a:r>
                        <a:rPr lang="zh-TW" altLang="en-US" sz="2400" dirty="0"/>
                        <a:t>，剩餘大部分都作為利息交給出借人</a:t>
                      </a:r>
                    </a:p>
                  </a:txBody>
                  <a:tcPr/>
                </a:tc>
                <a:extLst>
                  <a:ext uri="{0D108BD9-81ED-4DB2-BD59-A6C34878D82A}">
                    <a16:rowId xmlns:a16="http://schemas.microsoft.com/office/drawing/2014/main" xmlns="" val="10002"/>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407389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34</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20257"/>
          </a:xfrm>
        </p:spPr>
        <p:txBody>
          <a:bodyPr/>
          <a:lstStyle/>
          <a:p>
            <a:r>
              <a:rPr lang="zh-TW" altLang="en-US" dirty="0"/>
              <a:t>挑戰－民間借貸中介</a:t>
            </a:r>
          </a:p>
        </p:txBody>
      </p:sp>
      <p:graphicFrame>
        <p:nvGraphicFramePr>
          <p:cNvPr id="8" name="表格 7"/>
          <p:cNvGraphicFramePr>
            <a:graphicFrameLocks noGrp="1"/>
          </p:cNvGraphicFramePr>
          <p:nvPr>
            <p:extLst>
              <p:ext uri="{D42A27DB-BD31-4B8C-83A1-F6EECF244321}">
                <p14:modId xmlns:p14="http://schemas.microsoft.com/office/powerpoint/2010/main" val="2017915407"/>
              </p:ext>
            </p:extLst>
          </p:nvPr>
        </p:nvGraphicFramePr>
        <p:xfrm>
          <a:off x="1085182" y="1597255"/>
          <a:ext cx="10118624" cy="4149025"/>
        </p:xfrm>
        <a:graphic>
          <a:graphicData uri="http://schemas.openxmlformats.org/drawingml/2006/table">
            <a:tbl>
              <a:tblPr firstRow="1" bandRow="1">
                <a:tableStyleId>{9D7B26C5-4107-4FEC-AEDC-1716B250A1EF}</a:tableStyleId>
              </a:tblPr>
              <a:tblGrid>
                <a:gridCol w="5059312">
                  <a:extLst>
                    <a:ext uri="{9D8B030D-6E8A-4147-A177-3AD203B41FA5}">
                      <a16:colId xmlns:a16="http://schemas.microsoft.com/office/drawing/2014/main" xmlns="" val="20000"/>
                    </a:ext>
                  </a:extLst>
                </a:gridCol>
                <a:gridCol w="5059312">
                  <a:extLst>
                    <a:ext uri="{9D8B030D-6E8A-4147-A177-3AD203B41FA5}">
                      <a16:colId xmlns:a16="http://schemas.microsoft.com/office/drawing/2014/main" xmlns="" val="20001"/>
                    </a:ext>
                  </a:extLst>
                </a:gridCol>
              </a:tblGrid>
              <a:tr h="829805">
                <a:tc>
                  <a:txBody>
                    <a:bodyPr/>
                    <a:lstStyle/>
                    <a:p>
                      <a:pPr algn="ctr"/>
                      <a:r>
                        <a:rPr lang="zh-TW" altLang="en-US" sz="3200" dirty="0"/>
                        <a:t>民間借貸中介</a:t>
                      </a:r>
                    </a:p>
                  </a:txBody>
                  <a:tcPr anchor="ctr"/>
                </a:tc>
                <a:tc>
                  <a:txBody>
                    <a:bodyPr/>
                    <a:lstStyle/>
                    <a:p>
                      <a:pPr algn="ctr"/>
                      <a:r>
                        <a:rPr lang="zh-TW" altLang="en-US" sz="3200" dirty="0"/>
                        <a:t>Ｐ２Ｐ網貸</a:t>
                      </a:r>
                    </a:p>
                  </a:txBody>
                  <a:tcPr anchor="ctr"/>
                </a:tc>
                <a:extLst>
                  <a:ext uri="{0D108BD9-81ED-4DB2-BD59-A6C34878D82A}">
                    <a16:rowId xmlns:a16="http://schemas.microsoft.com/office/drawing/2014/main" xmlns="" val="10000"/>
                  </a:ext>
                </a:extLst>
              </a:tr>
              <a:tr h="8298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民間借貸多在灰色地帶經營</a:t>
                      </a:r>
                    </a:p>
                  </a:txBody>
                  <a:tcPr/>
                </a:tc>
                <a:tc>
                  <a:txBody>
                    <a:bodyPr/>
                    <a:lstStyle/>
                    <a:p>
                      <a:r>
                        <a:rPr lang="en-US" altLang="zh-TW" sz="2400" dirty="0"/>
                        <a:t>P2P</a:t>
                      </a:r>
                      <a:r>
                        <a:rPr lang="zh-TW" altLang="en-US" sz="2400" dirty="0"/>
                        <a:t>借貸開始在陽光下經營</a:t>
                      </a:r>
                    </a:p>
                  </a:txBody>
                  <a:tcPr/>
                </a:tc>
                <a:extLst>
                  <a:ext uri="{0D108BD9-81ED-4DB2-BD59-A6C34878D82A}">
                    <a16:rowId xmlns:a16="http://schemas.microsoft.com/office/drawing/2014/main" xmlns="" val="10001"/>
                  </a:ext>
                </a:extLst>
              </a:tr>
              <a:tr h="829805">
                <a:tc>
                  <a:txBody>
                    <a:bodyPr/>
                    <a:lstStyle/>
                    <a:p>
                      <a:r>
                        <a:rPr lang="zh-TW" altLang="en-US" sz="2400" dirty="0"/>
                        <a:t>透過有限的管道籌集資金，再以更高利率把資金借出去</a:t>
                      </a:r>
                    </a:p>
                  </a:txBody>
                  <a:tcPr/>
                </a:tc>
                <a:tc>
                  <a:txBody>
                    <a:bodyPr/>
                    <a:lstStyle/>
                    <a:p>
                      <a:r>
                        <a:rPr lang="zh-TW" altLang="en-US" sz="2400" dirty="0"/>
                        <a:t>在網上公開營，平台間良性競爭，為借貸雙方提供更好的交易環境</a:t>
                      </a:r>
                    </a:p>
                  </a:txBody>
                  <a:tcPr/>
                </a:tc>
                <a:extLst>
                  <a:ext uri="{0D108BD9-81ED-4DB2-BD59-A6C34878D82A}">
                    <a16:rowId xmlns:a16="http://schemas.microsoft.com/office/drawing/2014/main" xmlns="" val="10002"/>
                  </a:ext>
                </a:extLst>
              </a:tr>
              <a:tr h="829805">
                <a:tc>
                  <a:txBody>
                    <a:bodyPr/>
                    <a:lstStyle/>
                    <a:p>
                      <a:r>
                        <a:rPr lang="zh-TW" altLang="en-US" sz="2400" dirty="0"/>
                        <a:t>借貸資金的利息普遍很高，因此借款人無法還款的風險很大</a:t>
                      </a:r>
                    </a:p>
                  </a:txBody>
                  <a:tcPr/>
                </a:tc>
                <a:tc>
                  <a:txBody>
                    <a:bodyPr/>
                    <a:lstStyle/>
                    <a:p>
                      <a:r>
                        <a:rPr lang="zh-TW" altLang="en-US" sz="2400" dirty="0"/>
                        <a:t>因為市場化競爭，利率被控制在借貸雙方都能接受的範圍內</a:t>
                      </a:r>
                    </a:p>
                  </a:txBody>
                  <a:tcPr/>
                </a:tc>
                <a:extLst>
                  <a:ext uri="{0D108BD9-81ED-4DB2-BD59-A6C34878D82A}">
                    <a16:rowId xmlns:a16="http://schemas.microsoft.com/office/drawing/2014/main" xmlns="" val="10003"/>
                  </a:ext>
                </a:extLst>
              </a:tr>
              <a:tr h="829805">
                <a:tc>
                  <a:txBody>
                    <a:bodyPr/>
                    <a:lstStyle/>
                    <a:p>
                      <a:r>
                        <a:rPr lang="zh-TW" altLang="en-US" sz="2400" dirty="0"/>
                        <a:t>業務只能在很小的範圍內開展，多數是靠朋友介紹</a:t>
                      </a:r>
                    </a:p>
                  </a:txBody>
                  <a:tcPr/>
                </a:tc>
                <a:tc>
                  <a:txBody>
                    <a:bodyPr/>
                    <a:lstStyle/>
                    <a:p>
                      <a:r>
                        <a:rPr lang="zh-TW" altLang="en-US" sz="2400" dirty="0"/>
                        <a:t>業務透過整個網路展開，只要服務周到，就不愁沒有業務</a:t>
                      </a:r>
                    </a:p>
                  </a:txBody>
                  <a:tcPr/>
                </a:tc>
                <a:extLst>
                  <a:ext uri="{0D108BD9-81ED-4DB2-BD59-A6C34878D82A}">
                    <a16:rowId xmlns:a16="http://schemas.microsoft.com/office/drawing/2014/main" xmlns="" val="10004"/>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403050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35</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20257"/>
          </a:xfrm>
        </p:spPr>
        <p:txBody>
          <a:bodyPr/>
          <a:lstStyle/>
          <a:p>
            <a:r>
              <a:rPr lang="zh-TW" altLang="en-US" dirty="0"/>
              <a:t>挑戰－傳統銀行</a:t>
            </a:r>
          </a:p>
        </p:txBody>
      </p:sp>
      <p:graphicFrame>
        <p:nvGraphicFramePr>
          <p:cNvPr id="8" name="表格 7"/>
          <p:cNvGraphicFramePr>
            <a:graphicFrameLocks noGrp="1"/>
          </p:cNvGraphicFramePr>
          <p:nvPr>
            <p:extLst>
              <p:ext uri="{D42A27DB-BD31-4B8C-83A1-F6EECF244321}">
                <p14:modId xmlns:p14="http://schemas.microsoft.com/office/powerpoint/2010/main" val="1923950922"/>
              </p:ext>
            </p:extLst>
          </p:nvPr>
        </p:nvGraphicFramePr>
        <p:xfrm>
          <a:off x="1065933" y="1433625"/>
          <a:ext cx="9964620" cy="4605048"/>
        </p:xfrm>
        <a:graphic>
          <a:graphicData uri="http://schemas.openxmlformats.org/drawingml/2006/table">
            <a:tbl>
              <a:tblPr firstRow="1" bandRow="1">
                <a:tableStyleId>{9D7B26C5-4107-4FEC-AEDC-1716B250A1EF}</a:tableStyleId>
              </a:tblPr>
              <a:tblGrid>
                <a:gridCol w="3321540">
                  <a:extLst>
                    <a:ext uri="{9D8B030D-6E8A-4147-A177-3AD203B41FA5}">
                      <a16:colId xmlns:a16="http://schemas.microsoft.com/office/drawing/2014/main" xmlns="" val="20000"/>
                    </a:ext>
                  </a:extLst>
                </a:gridCol>
                <a:gridCol w="3321540">
                  <a:extLst>
                    <a:ext uri="{9D8B030D-6E8A-4147-A177-3AD203B41FA5}">
                      <a16:colId xmlns:a16="http://schemas.microsoft.com/office/drawing/2014/main" xmlns="" val="20001"/>
                    </a:ext>
                  </a:extLst>
                </a:gridCol>
                <a:gridCol w="3321540">
                  <a:extLst>
                    <a:ext uri="{9D8B030D-6E8A-4147-A177-3AD203B41FA5}">
                      <a16:colId xmlns:a16="http://schemas.microsoft.com/office/drawing/2014/main" xmlns="" val="20002"/>
                    </a:ext>
                  </a:extLst>
                </a:gridCol>
              </a:tblGrid>
              <a:tr h="8644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smtClean="0"/>
                        <a:t>傳統</a:t>
                      </a:r>
                      <a:r>
                        <a:rPr lang="zh-TW" altLang="en-US" sz="3200" dirty="0"/>
                        <a:t>銀行</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a:t>Ｐ２Ｐ網貸</a:t>
                      </a:r>
                    </a:p>
                  </a:txBody>
                  <a:tcPr anchor="ctr"/>
                </a:tc>
                <a:tc>
                  <a:txBody>
                    <a:bodyPr/>
                    <a:lstStyle/>
                    <a:p>
                      <a:pPr algn="ctr"/>
                      <a:r>
                        <a:rPr lang="zh-TW" altLang="en-US" sz="3200" dirty="0" smtClean="0"/>
                        <a:t>銀行的變革</a:t>
                      </a:r>
                      <a:endParaRPr lang="zh-TW" altLang="en-US" sz="3200" dirty="0"/>
                    </a:p>
                  </a:txBody>
                  <a:tcPr anchor="ctr"/>
                </a:tc>
                <a:extLst>
                  <a:ext uri="{0D108BD9-81ED-4DB2-BD59-A6C34878D82A}">
                    <a16:rowId xmlns:a16="http://schemas.microsoft.com/office/drawing/2014/main" xmlns="" val="10000"/>
                  </a:ext>
                </a:extLst>
              </a:tr>
              <a:tr h="8644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銀行一年定存利率</a:t>
                      </a:r>
                      <a:r>
                        <a:rPr lang="en-US" altLang="zh-TW" sz="2400" dirty="0"/>
                        <a:t>3%</a:t>
                      </a:r>
                      <a:r>
                        <a:rPr lang="zh-TW" altLang="en-US" sz="2400" dirty="0"/>
                        <a:t>左右</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dirty="0"/>
                        <a:t>投資收益更高</a:t>
                      </a:r>
                      <a:r>
                        <a:rPr lang="zh-TW" altLang="en-US" sz="2400" dirty="0"/>
                        <a:t>，利率</a:t>
                      </a:r>
                      <a:r>
                        <a:rPr lang="en-US" altLang="zh-TW" sz="2400" dirty="0"/>
                        <a:t>10%</a:t>
                      </a:r>
                      <a:r>
                        <a:rPr lang="zh-TW" altLang="en-US" sz="2400" dirty="0"/>
                        <a:t>以上</a:t>
                      </a:r>
                    </a:p>
                  </a:txBody>
                  <a:tcPr/>
                </a:tc>
                <a:tc>
                  <a:txBody>
                    <a:bodyPr/>
                    <a:lstStyle/>
                    <a:p>
                      <a:r>
                        <a:rPr lang="zh-TW" altLang="en-US" sz="2400" dirty="0"/>
                        <a:t>迫使銀行也推出更多預期收益較高的理財產</a:t>
                      </a:r>
                    </a:p>
                  </a:txBody>
                  <a:tcPr/>
                </a:tc>
                <a:extLst>
                  <a:ext uri="{0D108BD9-81ED-4DB2-BD59-A6C34878D82A}">
                    <a16:rowId xmlns:a16="http://schemas.microsoft.com/office/drawing/2014/main" xmlns="" val="10001"/>
                  </a:ext>
                </a:extLst>
              </a:tr>
              <a:tr h="761763">
                <a:tc>
                  <a:txBody>
                    <a:bodyPr/>
                    <a:lstStyle/>
                    <a:p>
                      <a:r>
                        <a:rPr lang="zh-TW" altLang="en-US" sz="2400" dirty="0"/>
                        <a:t>審核死板</a:t>
                      </a:r>
                    </a:p>
                  </a:txBody>
                  <a:tcPr/>
                </a:tc>
                <a:tc>
                  <a:txBody>
                    <a:bodyPr/>
                    <a:lstStyle/>
                    <a:p>
                      <a:r>
                        <a:rPr lang="zh-TW" altLang="en-US" sz="2400" b="1" dirty="0" smtClean="0"/>
                        <a:t>貸款批審更靈活</a:t>
                      </a:r>
                      <a:endParaRPr lang="zh-TW" altLang="en-US" sz="2400" b="1" dirty="0"/>
                    </a:p>
                  </a:txBody>
                  <a:tcPr/>
                </a:tc>
                <a:tc>
                  <a:txBody>
                    <a:bodyPr/>
                    <a:lstStyle/>
                    <a:p>
                      <a:r>
                        <a:rPr lang="zh-TW" altLang="en-US" sz="2400" dirty="0"/>
                        <a:t>迫使銀行優化自己的貸款審核流程</a:t>
                      </a:r>
                    </a:p>
                  </a:txBody>
                  <a:tcPr/>
                </a:tc>
                <a:extLst>
                  <a:ext uri="{0D108BD9-81ED-4DB2-BD59-A6C34878D82A}">
                    <a16:rowId xmlns:a16="http://schemas.microsoft.com/office/drawing/2014/main" xmlns="" val="10002"/>
                  </a:ext>
                </a:extLst>
              </a:tr>
              <a:tr h="864456">
                <a:tc>
                  <a:txBody>
                    <a:bodyPr/>
                    <a:lstStyle/>
                    <a:p>
                      <a:r>
                        <a:rPr lang="zh-TW" altLang="en-US" sz="2400" dirty="0"/>
                        <a:t>遵循固有的服務模式</a:t>
                      </a:r>
                    </a:p>
                  </a:txBody>
                  <a:tcPr/>
                </a:tc>
                <a:tc>
                  <a:txBody>
                    <a:bodyPr/>
                    <a:lstStyle/>
                    <a:p>
                      <a:r>
                        <a:rPr lang="zh-TW" altLang="en-US" sz="2400" b="1" dirty="0" smtClean="0"/>
                        <a:t>客戶體驗更佳</a:t>
                      </a:r>
                      <a:r>
                        <a:rPr lang="zh-TW" altLang="en-US" sz="2400" dirty="0" smtClean="0"/>
                        <a:t>，以</a:t>
                      </a:r>
                      <a:r>
                        <a:rPr lang="zh-TW" altLang="en-US" sz="2400" dirty="0"/>
                        <a:t>用戶角度考慮，為用戶提供更好的服務</a:t>
                      </a:r>
                    </a:p>
                  </a:txBody>
                  <a:tcPr/>
                </a:tc>
                <a:tc>
                  <a:txBody>
                    <a:bodyPr/>
                    <a:lstStyle/>
                    <a:p>
                      <a:r>
                        <a:rPr lang="zh-TW" altLang="en-US" sz="2400" dirty="0"/>
                        <a:t>迫使銀行也改善自己的服務態度</a:t>
                      </a:r>
                    </a:p>
                  </a:txBody>
                  <a:tcPr/>
                </a:tc>
                <a:extLst>
                  <a:ext uri="{0D108BD9-81ED-4DB2-BD59-A6C34878D82A}">
                    <a16:rowId xmlns:a16="http://schemas.microsoft.com/office/drawing/2014/main" xmlns="" val="10003"/>
                  </a:ext>
                </a:extLst>
              </a:tr>
              <a:tr h="864456">
                <a:tc>
                  <a:txBody>
                    <a:bodyPr/>
                    <a:lstStyle/>
                    <a:p>
                      <a:r>
                        <a:rPr lang="zh-TW" altLang="en-US" sz="2400" dirty="0"/>
                        <a:t>在銀行貸款只能接受固定的利率</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smtClean="0"/>
                        <a:t>借貸利率更靈活</a:t>
                      </a:r>
                      <a:r>
                        <a:rPr lang="zh-TW" altLang="en-US" sz="2400" dirty="0" smtClean="0"/>
                        <a:t>，借貸</a:t>
                      </a:r>
                      <a:r>
                        <a:rPr lang="zh-TW" altLang="en-US" sz="2400" dirty="0"/>
                        <a:t>雙方可自由商定利率</a:t>
                      </a:r>
                    </a:p>
                  </a:txBody>
                  <a:tcPr/>
                </a:tc>
                <a:tc>
                  <a:txBody>
                    <a:bodyPr/>
                    <a:lstStyle/>
                    <a:p>
                      <a:r>
                        <a:rPr lang="zh-TW" altLang="en-US" sz="2400" dirty="0"/>
                        <a:t>迫使銀行進一步深化利率改革</a:t>
                      </a:r>
                    </a:p>
                  </a:txBody>
                  <a:tcPr/>
                </a:tc>
                <a:extLst>
                  <a:ext uri="{0D108BD9-81ED-4DB2-BD59-A6C34878D82A}">
                    <a16:rowId xmlns:a16="http://schemas.microsoft.com/office/drawing/2014/main" xmlns="" val="10004"/>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5740840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36</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899665"/>
          </a:xfrm>
        </p:spPr>
        <p:txBody>
          <a:bodyPr/>
          <a:lstStyle/>
          <a:p>
            <a:r>
              <a:rPr lang="zh-TW" altLang="en-US"/>
              <a:t>挑戰－監管</a:t>
            </a:r>
            <a:r>
              <a:rPr lang="zh-TW" altLang="en-US" dirty="0"/>
              <a:t>機構</a:t>
            </a:r>
          </a:p>
        </p:txBody>
      </p:sp>
      <p:graphicFrame>
        <p:nvGraphicFramePr>
          <p:cNvPr id="8" name="表格 7"/>
          <p:cNvGraphicFramePr>
            <a:graphicFrameLocks noGrp="1"/>
          </p:cNvGraphicFramePr>
          <p:nvPr>
            <p:extLst>
              <p:ext uri="{D42A27DB-BD31-4B8C-83A1-F6EECF244321}">
                <p14:modId xmlns:p14="http://schemas.microsoft.com/office/powerpoint/2010/main" val="4039389715"/>
              </p:ext>
            </p:extLst>
          </p:nvPr>
        </p:nvGraphicFramePr>
        <p:xfrm>
          <a:off x="1265381" y="1424000"/>
          <a:ext cx="10226404" cy="4793920"/>
        </p:xfrm>
        <a:graphic>
          <a:graphicData uri="http://schemas.openxmlformats.org/drawingml/2006/table">
            <a:tbl>
              <a:tblPr firstRow="1" bandRow="1">
                <a:tableStyleId>{9D7B26C5-4107-4FEC-AEDC-1716B250A1EF}</a:tableStyleId>
              </a:tblPr>
              <a:tblGrid>
                <a:gridCol w="2438401">
                  <a:extLst>
                    <a:ext uri="{9D8B030D-6E8A-4147-A177-3AD203B41FA5}">
                      <a16:colId xmlns:a16="http://schemas.microsoft.com/office/drawing/2014/main" xmlns="" val="20000"/>
                    </a:ext>
                  </a:extLst>
                </a:gridCol>
                <a:gridCol w="3694545">
                  <a:extLst>
                    <a:ext uri="{9D8B030D-6E8A-4147-A177-3AD203B41FA5}">
                      <a16:colId xmlns:a16="http://schemas.microsoft.com/office/drawing/2014/main" xmlns="" val="20001"/>
                    </a:ext>
                  </a:extLst>
                </a:gridCol>
                <a:gridCol w="4093458">
                  <a:extLst>
                    <a:ext uri="{9D8B030D-6E8A-4147-A177-3AD203B41FA5}">
                      <a16:colId xmlns:a16="http://schemas.microsoft.com/office/drawing/2014/main" xmlns="" val="20002"/>
                    </a:ext>
                  </a:extLst>
                </a:gridCol>
              </a:tblGrid>
              <a:tr h="958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a:t>項目</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a:t>傳統金融業</a:t>
                      </a:r>
                    </a:p>
                  </a:txBody>
                  <a:tcPr anchor="ctr"/>
                </a:tc>
                <a:tc>
                  <a:txBody>
                    <a:bodyPr/>
                    <a:lstStyle/>
                    <a:p>
                      <a:pPr algn="ctr"/>
                      <a:r>
                        <a:rPr lang="en-US" altLang="zh-TW" sz="3200" dirty="0"/>
                        <a:t>P2P</a:t>
                      </a:r>
                      <a:r>
                        <a:rPr lang="zh-TW" altLang="en-US" sz="3200" dirty="0"/>
                        <a:t>網貸</a:t>
                      </a:r>
                    </a:p>
                  </a:txBody>
                  <a:tcPr anchor="ctr"/>
                </a:tc>
                <a:extLst>
                  <a:ext uri="{0D108BD9-81ED-4DB2-BD59-A6C34878D82A}">
                    <a16:rowId xmlns:a16="http://schemas.microsoft.com/office/drawing/2014/main" xmlns="" val="10000"/>
                  </a:ext>
                </a:extLst>
              </a:tr>
              <a:tr h="958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t>監管嚴厲程度</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dirty="0"/>
                        <a:t>嚴格</a:t>
                      </a:r>
                    </a:p>
                  </a:txBody>
                  <a:tcPr/>
                </a:tc>
                <a:tc>
                  <a:txBody>
                    <a:bodyPr/>
                    <a:lstStyle/>
                    <a:p>
                      <a:r>
                        <a:rPr lang="zh-TW" altLang="en-US" sz="2800" dirty="0"/>
                        <a:t>適當</a:t>
                      </a:r>
                    </a:p>
                  </a:txBody>
                  <a:tcPr/>
                </a:tc>
                <a:extLst>
                  <a:ext uri="{0D108BD9-81ED-4DB2-BD59-A6C34878D82A}">
                    <a16:rowId xmlns:a16="http://schemas.microsoft.com/office/drawing/2014/main" xmlns="" val="10001"/>
                  </a:ext>
                </a:extLst>
              </a:tr>
              <a:tr h="958784">
                <a:tc>
                  <a:txBody>
                    <a:bodyPr/>
                    <a:lstStyle/>
                    <a:p>
                      <a:r>
                        <a:rPr lang="zh-TW" altLang="en-US" sz="2800" dirty="0"/>
                        <a:t>監管目標</a:t>
                      </a:r>
                    </a:p>
                  </a:txBody>
                  <a:tcPr/>
                </a:tc>
                <a:tc>
                  <a:txBody>
                    <a:bodyPr/>
                    <a:lstStyle/>
                    <a:p>
                      <a:r>
                        <a:rPr lang="zh-TW" altLang="en-US" sz="2800" dirty="0"/>
                        <a:t>嚴控各種可能的金融風險</a:t>
                      </a:r>
                    </a:p>
                  </a:txBody>
                  <a:tcPr/>
                </a:tc>
                <a:tc>
                  <a:txBody>
                    <a:bodyPr/>
                    <a:lstStyle/>
                    <a:p>
                      <a:r>
                        <a:rPr lang="zh-TW" altLang="en-US" sz="2800" dirty="0"/>
                        <a:t>要嚴控風險，也給予一定的發展</a:t>
                      </a:r>
                      <a:r>
                        <a:rPr lang="zh-TW" altLang="en-US" sz="2800" b="1" dirty="0"/>
                        <a:t>自由度</a:t>
                      </a:r>
                    </a:p>
                  </a:txBody>
                  <a:tcPr/>
                </a:tc>
                <a:extLst>
                  <a:ext uri="{0D108BD9-81ED-4DB2-BD59-A6C34878D82A}">
                    <a16:rowId xmlns:a16="http://schemas.microsoft.com/office/drawing/2014/main" xmlns="" val="10002"/>
                  </a:ext>
                </a:extLst>
              </a:tr>
              <a:tr h="958784">
                <a:tc>
                  <a:txBody>
                    <a:bodyPr/>
                    <a:lstStyle/>
                    <a:p>
                      <a:r>
                        <a:rPr lang="zh-TW" altLang="en-US" sz="2800" dirty="0"/>
                        <a:t>監管行業</a:t>
                      </a:r>
                    </a:p>
                  </a:txBody>
                  <a:tcPr/>
                </a:tc>
                <a:tc>
                  <a:txBody>
                    <a:bodyPr/>
                    <a:lstStyle/>
                    <a:p>
                      <a:r>
                        <a:rPr lang="zh-TW" altLang="en-US" sz="2800" dirty="0"/>
                        <a:t>金融行業內監管</a:t>
                      </a:r>
                    </a:p>
                  </a:txBody>
                  <a:tcPr/>
                </a:tc>
                <a:tc>
                  <a:txBody>
                    <a:bodyPr/>
                    <a:lstStyle/>
                    <a:p>
                      <a:r>
                        <a:rPr lang="zh-TW" altLang="en-US" sz="2800" dirty="0"/>
                        <a:t>涉及互聯網領域，要</a:t>
                      </a:r>
                      <a:r>
                        <a:rPr lang="zh-TW" altLang="en-US" sz="2800" b="1" dirty="0"/>
                        <a:t>跨部門、跨行業</a:t>
                      </a:r>
                      <a:r>
                        <a:rPr lang="zh-TW" altLang="en-US" sz="2800" dirty="0"/>
                        <a:t>監管</a:t>
                      </a:r>
                    </a:p>
                  </a:txBody>
                  <a:tcPr/>
                </a:tc>
                <a:extLst>
                  <a:ext uri="{0D108BD9-81ED-4DB2-BD59-A6C34878D82A}">
                    <a16:rowId xmlns:a16="http://schemas.microsoft.com/office/drawing/2014/main" xmlns="" val="10003"/>
                  </a:ext>
                </a:extLst>
              </a:tr>
              <a:tr h="958784">
                <a:tc>
                  <a:txBody>
                    <a:bodyPr/>
                    <a:lstStyle/>
                    <a:p>
                      <a:r>
                        <a:rPr lang="zh-TW" altLang="en-US" sz="2800" dirty="0"/>
                        <a:t>監管管道</a:t>
                      </a:r>
                    </a:p>
                  </a:txBody>
                  <a:tcPr/>
                </a:tc>
                <a:tc>
                  <a:txBody>
                    <a:bodyPr/>
                    <a:lstStyle/>
                    <a:p>
                      <a:r>
                        <a:rPr lang="zh-TW" altLang="en-US" sz="2800" dirty="0"/>
                        <a:t>線下監管</a:t>
                      </a:r>
                    </a:p>
                  </a:txBody>
                  <a:tcPr/>
                </a:tc>
                <a:tc>
                  <a:txBody>
                    <a:bodyPr/>
                    <a:lstStyle/>
                    <a:p>
                      <a:r>
                        <a:rPr lang="zh-TW" altLang="en-US" sz="2800" b="1" dirty="0"/>
                        <a:t>線下線上</a:t>
                      </a:r>
                      <a:r>
                        <a:rPr lang="zh-TW" altLang="en-US" sz="2800" dirty="0"/>
                        <a:t>監管結合</a:t>
                      </a:r>
                    </a:p>
                  </a:txBody>
                  <a:tcPr/>
                </a:tc>
                <a:extLst>
                  <a:ext uri="{0D108BD9-81ED-4DB2-BD59-A6C34878D82A}">
                    <a16:rowId xmlns:a16="http://schemas.microsoft.com/office/drawing/2014/main" xmlns="" val="10004"/>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9371552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37</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54856"/>
          </a:xfrm>
        </p:spPr>
        <p:txBody>
          <a:bodyPr/>
          <a:lstStyle/>
          <a:p>
            <a:r>
              <a:rPr lang="en-US" altLang="zh-TW" dirty="0"/>
              <a:t>P2P</a:t>
            </a:r>
            <a:r>
              <a:rPr lang="zh-TW" altLang="en-US" dirty="0"/>
              <a:t>網貸風險</a:t>
            </a:r>
          </a:p>
        </p:txBody>
      </p:sp>
      <p:graphicFrame>
        <p:nvGraphicFramePr>
          <p:cNvPr id="8" name="表格 7"/>
          <p:cNvGraphicFramePr>
            <a:graphicFrameLocks noGrp="1"/>
          </p:cNvGraphicFramePr>
          <p:nvPr>
            <p:extLst>
              <p:ext uri="{D42A27DB-BD31-4B8C-83A1-F6EECF244321}">
                <p14:modId xmlns:p14="http://schemas.microsoft.com/office/powerpoint/2010/main" val="4255571725"/>
              </p:ext>
            </p:extLst>
          </p:nvPr>
        </p:nvGraphicFramePr>
        <p:xfrm>
          <a:off x="979950" y="2464524"/>
          <a:ext cx="10210584" cy="2987040"/>
        </p:xfrm>
        <a:graphic>
          <a:graphicData uri="http://schemas.openxmlformats.org/drawingml/2006/table">
            <a:tbl>
              <a:tblPr firstRow="1" bandRow="1">
                <a:tableStyleId>{C083E6E3-FA7D-4D7B-A595-EF9225AFEA82}</a:tableStyleId>
              </a:tblPr>
              <a:tblGrid>
                <a:gridCol w="712270">
                  <a:extLst>
                    <a:ext uri="{9D8B030D-6E8A-4147-A177-3AD203B41FA5}">
                      <a16:colId xmlns:a16="http://schemas.microsoft.com/office/drawing/2014/main" xmlns="" val="20000"/>
                    </a:ext>
                  </a:extLst>
                </a:gridCol>
                <a:gridCol w="3142697">
                  <a:extLst>
                    <a:ext uri="{9D8B030D-6E8A-4147-A177-3AD203B41FA5}">
                      <a16:colId xmlns:a16="http://schemas.microsoft.com/office/drawing/2014/main" xmlns="" val="20001"/>
                    </a:ext>
                  </a:extLst>
                </a:gridCol>
                <a:gridCol w="3278910">
                  <a:extLst>
                    <a:ext uri="{9D8B030D-6E8A-4147-A177-3AD203B41FA5}">
                      <a16:colId xmlns:a16="http://schemas.microsoft.com/office/drawing/2014/main" xmlns="" val="20002"/>
                    </a:ext>
                  </a:extLst>
                </a:gridCol>
                <a:gridCol w="3076707">
                  <a:extLst>
                    <a:ext uri="{9D8B030D-6E8A-4147-A177-3AD203B41FA5}">
                      <a16:colId xmlns:a16="http://schemas.microsoft.com/office/drawing/2014/main" xmlns="" val="20003"/>
                    </a:ext>
                  </a:extLst>
                </a:gridCol>
              </a:tblGrid>
              <a:tr h="488392">
                <a:tc row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a:t>操作風險</a:t>
                      </a:r>
                    </a:p>
                  </a:txBody>
                  <a:tcPr vert="eaVert"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a:t>出借人</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a:t>借款人</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smtClean="0"/>
                        <a:t>P2P</a:t>
                      </a:r>
                      <a:r>
                        <a:rPr lang="zh-TW" altLang="en-US" sz="2800" dirty="0" smtClean="0"/>
                        <a:t>網貸平台</a:t>
                      </a:r>
                      <a:endParaRPr lang="zh-TW" altLang="en-US" sz="2800" dirty="0"/>
                    </a:p>
                  </a:txBody>
                  <a:tcPr anchor="ctr"/>
                </a:tc>
                <a:extLst>
                  <a:ext uri="{0D108BD9-81ED-4DB2-BD59-A6C34878D82A}">
                    <a16:rowId xmlns:a16="http://schemas.microsoft.com/office/drawing/2014/main" xmlns="" val="10000"/>
                  </a:ext>
                </a:extLst>
              </a:tr>
              <a:tr h="69403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錯估項目的風險</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運作資金過程中出現失誤，導致不能還款</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評估項目風險時出現了錯誤</a:t>
                      </a:r>
                    </a:p>
                  </a:txBody>
                  <a:tcPr/>
                </a:tc>
                <a:extLst>
                  <a:ext uri="{0D108BD9-81ED-4DB2-BD59-A6C34878D82A}">
                    <a16:rowId xmlns:a16="http://schemas.microsoft.com/office/drawing/2014/main" xmlns="" val="10001"/>
                  </a:ext>
                </a:extLst>
              </a:tr>
              <a:tr h="69403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錯估自己的風險承受能力</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對自己還款能力的預測出現錯誤</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承擔了太多連帶</a:t>
                      </a:r>
                      <a:r>
                        <a:rPr lang="zh-TW" altLang="en-US" sz="2400" b="1" dirty="0"/>
                        <a:t>擔保責任</a:t>
                      </a:r>
                      <a:r>
                        <a:rPr lang="zh-TW" altLang="en-US" sz="2400" dirty="0"/>
                        <a:t>，導致資不抵債</a:t>
                      </a:r>
                    </a:p>
                  </a:txBody>
                  <a:tcPr/>
                </a:tc>
                <a:extLst>
                  <a:ext uri="{0D108BD9-81ED-4DB2-BD59-A6C34878D82A}">
                    <a16:rowId xmlns:a16="http://schemas.microsoft.com/office/drawing/2014/main" xmlns="" val="10002"/>
                  </a:ext>
                </a:extLst>
              </a:tr>
              <a:tr h="69403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交易下單的過程中出現操作失誤</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沒能提供一個</a:t>
                      </a:r>
                      <a:r>
                        <a:rPr lang="zh-TW" altLang="en-US" sz="2400" b="1" dirty="0"/>
                        <a:t>安全轉帳</a:t>
                      </a:r>
                      <a:r>
                        <a:rPr lang="zh-TW" altLang="en-US" sz="2400" dirty="0"/>
                        <a:t>交易管道</a:t>
                      </a:r>
                    </a:p>
                  </a:txBody>
                  <a:tcPr/>
                </a:tc>
                <a:extLst>
                  <a:ext uri="{0D108BD9-81ED-4DB2-BD59-A6C34878D82A}">
                    <a16:rowId xmlns:a16="http://schemas.microsoft.com/office/drawing/2014/main" xmlns="" val="10003"/>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1290176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38</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54856"/>
          </a:xfrm>
        </p:spPr>
        <p:txBody>
          <a:bodyPr/>
          <a:lstStyle/>
          <a:p>
            <a:r>
              <a:rPr lang="en-US" altLang="zh-TW" dirty="0"/>
              <a:t>P2P</a:t>
            </a:r>
            <a:r>
              <a:rPr lang="zh-TW" altLang="en-US" dirty="0"/>
              <a:t>網貸</a:t>
            </a:r>
            <a:r>
              <a:rPr lang="zh-TW" altLang="en-US" dirty="0" smtClean="0"/>
              <a:t>風險</a:t>
            </a:r>
            <a:endParaRPr lang="zh-TW" altLang="en-US" dirty="0"/>
          </a:p>
        </p:txBody>
      </p:sp>
      <p:graphicFrame>
        <p:nvGraphicFramePr>
          <p:cNvPr id="9" name="表格 8"/>
          <p:cNvGraphicFramePr>
            <a:graphicFrameLocks noGrp="1"/>
          </p:cNvGraphicFramePr>
          <p:nvPr>
            <p:extLst>
              <p:ext uri="{D42A27DB-BD31-4B8C-83A1-F6EECF244321}">
                <p14:modId xmlns:p14="http://schemas.microsoft.com/office/powerpoint/2010/main" val="1795332896"/>
              </p:ext>
            </p:extLst>
          </p:nvPr>
        </p:nvGraphicFramePr>
        <p:xfrm>
          <a:off x="1027246" y="1355834"/>
          <a:ext cx="10181709" cy="4060257"/>
        </p:xfrm>
        <a:graphic>
          <a:graphicData uri="http://schemas.openxmlformats.org/drawingml/2006/table">
            <a:tbl>
              <a:tblPr firstRow="1" bandRow="1">
                <a:tableStyleId>{C083E6E3-FA7D-4D7B-A595-EF9225AFEA82}</a:tableStyleId>
              </a:tblPr>
              <a:tblGrid>
                <a:gridCol w="750771">
                  <a:extLst>
                    <a:ext uri="{9D8B030D-6E8A-4147-A177-3AD203B41FA5}">
                      <a16:colId xmlns:a16="http://schemas.microsoft.com/office/drawing/2014/main" xmlns="" val="20000"/>
                    </a:ext>
                  </a:extLst>
                </a:gridCol>
                <a:gridCol w="6037035">
                  <a:extLst>
                    <a:ext uri="{9D8B030D-6E8A-4147-A177-3AD203B41FA5}">
                      <a16:colId xmlns:a16="http://schemas.microsoft.com/office/drawing/2014/main" xmlns="" val="20001"/>
                    </a:ext>
                  </a:extLst>
                </a:gridCol>
                <a:gridCol w="3393903">
                  <a:extLst>
                    <a:ext uri="{9D8B030D-6E8A-4147-A177-3AD203B41FA5}">
                      <a16:colId xmlns:a16="http://schemas.microsoft.com/office/drawing/2014/main" xmlns="" val="20002"/>
                    </a:ext>
                  </a:extLst>
                </a:gridCol>
              </a:tblGrid>
              <a:tr h="676977">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t>流動風險</a:t>
                      </a:r>
                      <a:endParaRPr lang="zh-TW" altLang="en-US" sz="2800" dirty="0"/>
                    </a:p>
                  </a:txBody>
                  <a:tcPr vert="eaVert"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t>投資人</a:t>
                      </a:r>
                      <a:endParaRPr lang="zh-TW" altLang="en-US" sz="28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smtClean="0"/>
                        <a:t>P2P</a:t>
                      </a:r>
                      <a:r>
                        <a:rPr lang="zh-TW" altLang="en-US" sz="2800" dirty="0" smtClean="0"/>
                        <a:t>網貸平台</a:t>
                      </a:r>
                      <a:endParaRPr lang="zh-TW" altLang="en-US" sz="2800" dirty="0"/>
                    </a:p>
                  </a:txBody>
                  <a:tcPr anchor="ctr"/>
                </a:tc>
                <a:extLst>
                  <a:ext uri="{0D108BD9-81ED-4DB2-BD59-A6C34878D82A}">
                    <a16:rowId xmlns:a16="http://schemas.microsoft.com/office/drawing/2014/main" xmlns="" val="10000"/>
                  </a:ext>
                </a:extLst>
              </a:tr>
              <a:tr h="102321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t>如果</a:t>
                      </a:r>
                      <a:r>
                        <a:rPr lang="en-US" altLang="zh-TW" sz="2400" dirty="0" smtClean="0"/>
                        <a:t>P2P</a:t>
                      </a:r>
                      <a:r>
                        <a:rPr lang="zh-TW" altLang="en-US" sz="2400" dirty="0" smtClean="0"/>
                        <a:t>網貸平台不提供</a:t>
                      </a:r>
                      <a:r>
                        <a:rPr lang="zh-TW" altLang="en-US" sz="2400" b="1" dirty="0" smtClean="0"/>
                        <a:t>債務轉讓</a:t>
                      </a:r>
                      <a:r>
                        <a:rPr lang="zh-TW" altLang="en-US" sz="2400" dirty="0" smtClean="0"/>
                        <a:t>服務，當投資人急需用錢時，借出的款項沒辦法變現，就會發生流動性風險</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t>如果網貸平台以自己的資產對借款進行</a:t>
                      </a:r>
                      <a:r>
                        <a:rPr lang="zh-TW" altLang="en-US" sz="2400" b="1" dirty="0" smtClean="0"/>
                        <a:t>擔保</a:t>
                      </a:r>
                      <a:r>
                        <a:rPr lang="zh-TW" altLang="en-US" sz="2400" dirty="0" smtClean="0"/>
                        <a:t>，當短期內有大量借款人無法還款時，平台即使用資產也無法很快變現，就會出現流動性風險，會導致投資人對平台失去信心，發生</a:t>
                      </a:r>
                      <a:r>
                        <a:rPr lang="zh-TW" altLang="en-US" sz="2400" b="1" dirty="0" smtClean="0"/>
                        <a:t>擠兌</a:t>
                      </a:r>
                      <a:r>
                        <a:rPr lang="zh-TW" altLang="en-US" sz="2400" dirty="0" smtClean="0"/>
                        <a:t>，進一步加劇流動性風險</a:t>
                      </a:r>
                      <a:endParaRPr lang="zh-TW" altLang="en-US" sz="2400" dirty="0"/>
                    </a:p>
                  </a:txBody>
                  <a:tcPr/>
                </a:tc>
                <a:extLst>
                  <a:ext uri="{0D108BD9-81ED-4DB2-BD59-A6C34878D82A}">
                    <a16:rowId xmlns:a16="http://schemas.microsoft.com/office/drawing/2014/main" xmlns="" val="10001"/>
                  </a:ext>
                </a:extLst>
              </a:tr>
            </a:tbl>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4055572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39</a:t>
            </a:fld>
            <a:endParaRPr lang="en-US" altLang="zh-TW"/>
          </a:p>
        </p:txBody>
      </p:sp>
      <p:graphicFrame>
        <p:nvGraphicFramePr>
          <p:cNvPr id="7" name="資料庫圖表 6"/>
          <p:cNvGraphicFramePr/>
          <p:nvPr>
            <p:extLst>
              <p:ext uri="{D42A27DB-BD31-4B8C-83A1-F6EECF244321}">
                <p14:modId xmlns:p14="http://schemas.microsoft.com/office/powerpoint/2010/main" val="377036788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54856"/>
          </a:xfrm>
        </p:spPr>
        <p:txBody>
          <a:bodyPr/>
          <a:lstStyle/>
          <a:p>
            <a:r>
              <a:rPr lang="en-US" altLang="zh-TW" dirty="0"/>
              <a:t>P2P</a:t>
            </a:r>
            <a:r>
              <a:rPr lang="zh-TW" altLang="en-US" dirty="0"/>
              <a:t>網貸風險－市場風險</a:t>
            </a:r>
          </a:p>
        </p:txBody>
      </p:sp>
      <p:graphicFrame>
        <p:nvGraphicFramePr>
          <p:cNvPr id="8" name="表格 7"/>
          <p:cNvGraphicFramePr>
            <a:graphicFrameLocks noGrp="1"/>
          </p:cNvGraphicFramePr>
          <p:nvPr>
            <p:extLst>
              <p:ext uri="{D42A27DB-BD31-4B8C-83A1-F6EECF244321}">
                <p14:modId xmlns:p14="http://schemas.microsoft.com/office/powerpoint/2010/main" val="1455097116"/>
              </p:ext>
            </p:extLst>
          </p:nvPr>
        </p:nvGraphicFramePr>
        <p:xfrm>
          <a:off x="1039528" y="1424000"/>
          <a:ext cx="10229834" cy="3760802"/>
        </p:xfrm>
        <a:graphic>
          <a:graphicData uri="http://schemas.openxmlformats.org/drawingml/2006/table">
            <a:tbl>
              <a:tblPr firstRow="1" bandRow="1">
                <a:tableStyleId>{C083E6E3-FA7D-4D7B-A595-EF9225AFEA82}</a:tableStyleId>
              </a:tblPr>
              <a:tblGrid>
                <a:gridCol w="5114917">
                  <a:extLst>
                    <a:ext uri="{9D8B030D-6E8A-4147-A177-3AD203B41FA5}">
                      <a16:colId xmlns:a16="http://schemas.microsoft.com/office/drawing/2014/main" xmlns="" val="20000"/>
                    </a:ext>
                  </a:extLst>
                </a:gridCol>
                <a:gridCol w="5114917">
                  <a:extLst>
                    <a:ext uri="{9D8B030D-6E8A-4147-A177-3AD203B41FA5}">
                      <a16:colId xmlns:a16="http://schemas.microsoft.com/office/drawing/2014/main" xmlns="" val="20001"/>
                    </a:ext>
                  </a:extLst>
                </a:gridCol>
              </a:tblGrid>
              <a:tr h="101760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a:t>市場利率變化</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a:t>抵押物價格變化</a:t>
                      </a:r>
                    </a:p>
                  </a:txBody>
                  <a:tcPr anchor="ctr"/>
                </a:tc>
                <a:extLst>
                  <a:ext uri="{0D108BD9-81ED-4DB2-BD59-A6C34878D82A}">
                    <a16:rowId xmlns:a16="http://schemas.microsoft.com/office/drawing/2014/main" xmlns="" val="10000"/>
                  </a:ext>
                </a:extLst>
              </a:tr>
              <a:tr h="1017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dirty="0"/>
                        <a:t>市場利率提高</a:t>
                      </a:r>
                      <a:endParaRPr lang="en-US" altLang="zh-TW"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出借人如果不想忍受低收益，就會要求提前還款，撤回資金</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房價大幅下跌</a:t>
                      </a:r>
                      <a:endParaRPr lang="en-US" altLang="zh-TW"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房產的價值跌到低於借款額，借款人不會還款，而是把房產交給</a:t>
                      </a:r>
                      <a:r>
                        <a:rPr lang="en-US" altLang="zh-TW" sz="2400" dirty="0"/>
                        <a:t>P2P</a:t>
                      </a:r>
                      <a:r>
                        <a:rPr lang="zh-TW" altLang="en-US" sz="2400" dirty="0"/>
                        <a:t>平台隨意處置</a:t>
                      </a:r>
                    </a:p>
                  </a:txBody>
                  <a:tcPr/>
                </a:tc>
                <a:extLst>
                  <a:ext uri="{0D108BD9-81ED-4DB2-BD59-A6C34878D82A}">
                    <a16:rowId xmlns:a16="http://schemas.microsoft.com/office/drawing/2014/main" xmlns="" val="10001"/>
                  </a:ext>
                </a:extLst>
              </a:tr>
              <a:tr h="1017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dirty="0"/>
                        <a:t>市場利率下降</a:t>
                      </a:r>
                      <a:endParaRPr lang="en-US" altLang="zh-TW"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借款人如果不想忍受高成本，就會要求提前還款，重新借款</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400" dirty="0"/>
                    </a:p>
                  </a:txBody>
                  <a:tcPr/>
                </a:tc>
                <a:extLst>
                  <a:ext uri="{0D108BD9-81ED-4DB2-BD59-A6C34878D82A}">
                    <a16:rowId xmlns:a16="http://schemas.microsoft.com/office/drawing/2014/main" xmlns="" val="10002"/>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684034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chor="ctr">
            <a:noAutofit/>
          </a:bodyPr>
          <a:lstStyle/>
          <a:p>
            <a:r>
              <a:rPr lang="zh-TW" altLang="en-US" dirty="0">
                <a:solidFill>
                  <a:schemeClr val="accent1"/>
                </a:solidFill>
              </a:rPr>
              <a:t>貸款 </a:t>
            </a:r>
            <a:r>
              <a:rPr lang="en-US" altLang="zh-TW" dirty="0">
                <a:solidFill>
                  <a:schemeClr val="accent1"/>
                </a:solidFill>
              </a:rPr>
              <a:t>Lending</a:t>
            </a:r>
            <a:endParaRPr kumimoji="1" lang="zh-TW" altLang="en-US" sz="3000" dirty="0">
              <a:latin typeface="+mn-ea"/>
              <a:ea typeface="+mn-ea"/>
            </a:endParaRPr>
          </a:p>
        </p:txBody>
      </p:sp>
      <p:pic>
        <p:nvPicPr>
          <p:cNvPr id="9" name="內容版面配置區 3"/>
          <p:cNvPicPr>
            <a:picLocks noGrp="1" noChangeAspect="1"/>
          </p:cNvPicPr>
          <p:nvPr>
            <p:ph idx="1"/>
          </p:nvPr>
        </p:nvPicPr>
        <p:blipFill rotWithShape="1">
          <a:blip r:embed="rId3"/>
          <a:srcRect l="65708" t="29770" r="12070" b="24114"/>
          <a:stretch/>
        </p:blipFill>
        <p:spPr>
          <a:xfrm>
            <a:off x="7421078" y="590763"/>
            <a:ext cx="4365305" cy="5661911"/>
          </a:xfrm>
          <a:prstGeom prst="rect">
            <a:avLst/>
          </a:prstGeom>
        </p:spPr>
      </p:pic>
      <p:sp>
        <p:nvSpPr>
          <p:cNvPr id="2" name="投影片編號版面配置區 1"/>
          <p:cNvSpPr>
            <a:spLocks noGrp="1"/>
          </p:cNvSpPr>
          <p:nvPr>
            <p:ph type="sldNum" sz="quarter" idx="12"/>
          </p:nvPr>
        </p:nvSpPr>
        <p:spPr/>
        <p:txBody>
          <a:bodyPr/>
          <a:lstStyle/>
          <a:p>
            <a:fld id="{86CB4B4D-7CA3-9044-876B-883B54F8677D}" type="slidenum">
              <a:rPr lang="en-US" altLang="zh-TW" smtClean="0"/>
              <a:pPr/>
              <a:t>4</a:t>
            </a:fld>
            <a:endParaRPr lang="en-US" altLang="zh-TW"/>
          </a:p>
        </p:txBody>
      </p:sp>
      <p:graphicFrame>
        <p:nvGraphicFramePr>
          <p:cNvPr id="7" name="資料庫圖表 6"/>
          <p:cNvGraphicFramePr/>
          <p:nvPr>
            <p:extLst>
              <p:ext uri="{D42A27DB-BD31-4B8C-83A1-F6EECF244321}">
                <p14:modId xmlns:p14="http://schemas.microsoft.com/office/powerpoint/2010/main" val="332781388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內容版面配置區 3"/>
          <p:cNvSpPr txBox="1">
            <a:spLocks/>
          </p:cNvSpPr>
          <p:nvPr/>
        </p:nvSpPr>
        <p:spPr>
          <a:xfrm>
            <a:off x="612057" y="1474839"/>
            <a:ext cx="6809021" cy="470212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00"/>
              </a:spcBef>
            </a:pPr>
            <a:r>
              <a:rPr lang="zh-TW" altLang="en-US" sz="2800" dirty="0">
                <a:latin typeface="+mn-ea"/>
              </a:rPr>
              <a:t>除了運用各種理財工具以外，生活中也會面臨各種資金調度上的需求，這時候可能就需要向銀行「借錢」、 「貸款」</a:t>
            </a:r>
          </a:p>
          <a:p>
            <a:pPr>
              <a:spcBef>
                <a:spcPts val="500"/>
              </a:spcBef>
            </a:pPr>
            <a:r>
              <a:rPr lang="zh-TW" altLang="en-US" sz="2800" dirty="0">
                <a:latin typeface="+mn-ea"/>
              </a:rPr>
              <a:t>借款人所稱「貸款」 ，就是金融機構的「放款」，屬於授信業務</a:t>
            </a:r>
            <a:endParaRPr lang="en-US" altLang="zh-TW" sz="2800" dirty="0">
              <a:latin typeface="+mn-ea"/>
            </a:endParaRPr>
          </a:p>
          <a:p>
            <a:pPr>
              <a:spcBef>
                <a:spcPts val="500"/>
              </a:spcBef>
            </a:pPr>
            <a:r>
              <a:rPr lang="zh-TW" altLang="en-US" sz="2800" dirty="0">
                <a:latin typeface="+mn-ea"/>
              </a:rPr>
              <a:t>常見的工具有信用貸款、汽車貸款、房屋貸款等等</a:t>
            </a:r>
          </a:p>
        </p:txBody>
      </p:sp>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9528090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40</a:t>
            </a:fld>
            <a:endParaRPr lang="en-US" altLang="zh-TW"/>
          </a:p>
        </p:txBody>
      </p:sp>
      <p:graphicFrame>
        <p:nvGraphicFramePr>
          <p:cNvPr id="7" name="資料庫圖表 6"/>
          <p:cNvGraphicFramePr/>
          <p:nvPr>
            <p:extLst>
              <p:ext uri="{D42A27DB-BD31-4B8C-83A1-F6EECF244321}">
                <p14:modId xmlns:p14="http://schemas.microsoft.com/office/powerpoint/2010/main" val="146263109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54856"/>
          </a:xfrm>
        </p:spPr>
        <p:txBody>
          <a:bodyPr/>
          <a:lstStyle/>
          <a:p>
            <a:r>
              <a:rPr lang="en-US" altLang="zh-TW" dirty="0"/>
              <a:t>P2P</a:t>
            </a:r>
            <a:r>
              <a:rPr lang="zh-TW" altLang="en-US" dirty="0"/>
              <a:t>網貸風險－信用風險</a:t>
            </a:r>
          </a:p>
        </p:txBody>
      </p:sp>
      <p:graphicFrame>
        <p:nvGraphicFramePr>
          <p:cNvPr id="8" name="表格 7"/>
          <p:cNvGraphicFramePr>
            <a:graphicFrameLocks noGrp="1"/>
          </p:cNvGraphicFramePr>
          <p:nvPr>
            <p:extLst>
              <p:ext uri="{D42A27DB-BD31-4B8C-83A1-F6EECF244321}">
                <p14:modId xmlns:p14="http://schemas.microsoft.com/office/powerpoint/2010/main" val="2520541195"/>
              </p:ext>
            </p:extLst>
          </p:nvPr>
        </p:nvGraphicFramePr>
        <p:xfrm>
          <a:off x="1068404" y="1424000"/>
          <a:ext cx="10200958" cy="4241526"/>
        </p:xfrm>
        <a:graphic>
          <a:graphicData uri="http://schemas.openxmlformats.org/drawingml/2006/table">
            <a:tbl>
              <a:tblPr firstRow="1" bandRow="1">
                <a:tableStyleId>{C083E6E3-FA7D-4D7B-A595-EF9225AFEA82}</a:tableStyleId>
              </a:tblPr>
              <a:tblGrid>
                <a:gridCol w="5100479">
                  <a:extLst>
                    <a:ext uri="{9D8B030D-6E8A-4147-A177-3AD203B41FA5}">
                      <a16:colId xmlns:a16="http://schemas.microsoft.com/office/drawing/2014/main" xmlns="" val="20000"/>
                    </a:ext>
                  </a:extLst>
                </a:gridCol>
                <a:gridCol w="5100479">
                  <a:extLst>
                    <a:ext uri="{9D8B030D-6E8A-4147-A177-3AD203B41FA5}">
                      <a16:colId xmlns:a16="http://schemas.microsoft.com/office/drawing/2014/main" xmlns="" val="20001"/>
                    </a:ext>
                  </a:extLst>
                </a:gridCol>
              </a:tblGrid>
              <a:tr h="101760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a:t>借款人</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a:t>P2P</a:t>
                      </a:r>
                      <a:r>
                        <a:rPr lang="zh-TW" altLang="en-US" sz="3200" dirty="0"/>
                        <a:t>網貸平台</a:t>
                      </a:r>
                    </a:p>
                  </a:txBody>
                  <a:tcPr anchor="ctr"/>
                </a:tc>
                <a:extLst>
                  <a:ext uri="{0D108BD9-81ED-4DB2-BD59-A6C34878D82A}">
                    <a16:rowId xmlns:a16="http://schemas.microsoft.com/office/drawing/2014/main" xmlns="" val="10000"/>
                  </a:ext>
                </a:extLst>
              </a:tr>
              <a:tr h="1017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借款人惡意欺詐</a:t>
                      </a:r>
                      <a:endParaRPr lang="en-US" altLang="zh-TW"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例如編造資料或在不同平台重複貸款</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網貸平台惡意欺詐</a:t>
                      </a:r>
                      <a:endParaRPr lang="en-US" altLang="zh-TW"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例如虛構借款人資訊，騙取借款</a:t>
                      </a:r>
                    </a:p>
                  </a:txBody>
                  <a:tcPr/>
                </a:tc>
                <a:extLst>
                  <a:ext uri="{0D108BD9-81ED-4DB2-BD59-A6C34878D82A}">
                    <a16:rowId xmlns:a16="http://schemas.microsoft.com/office/drawing/2014/main" xmlns="" val="10001"/>
                  </a:ext>
                </a:extLst>
              </a:tr>
              <a:tr h="1017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到期借款人很可能會無力償還借款</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出借人不知道資金真實去向，風險很難控制</a:t>
                      </a:r>
                    </a:p>
                  </a:txBody>
                  <a:tcPr/>
                </a:tc>
                <a:extLst>
                  <a:ext uri="{0D108BD9-81ED-4DB2-BD59-A6C34878D82A}">
                    <a16:rowId xmlns:a16="http://schemas.microsoft.com/office/drawing/2014/main" xmlns="" val="10002"/>
                  </a:ext>
                </a:extLst>
              </a:tr>
              <a:tr h="1017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如果借款沒擔保，會造成出借人損失；如果借款有擔保，會造成擔保公司損失</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如果經營不善而關門或者老闆跑，出借人將遭受損失</a:t>
                      </a:r>
                    </a:p>
                  </a:txBody>
                  <a:tcPr/>
                </a:tc>
                <a:extLst>
                  <a:ext uri="{0D108BD9-81ED-4DB2-BD59-A6C34878D82A}">
                    <a16:rowId xmlns:a16="http://schemas.microsoft.com/office/drawing/2014/main" xmlns="" val="10003"/>
                  </a:ext>
                </a:extLst>
              </a:tr>
            </a:tbl>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2269526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41</a:t>
            </a:fld>
            <a:endParaRPr lang="en-US" altLang="zh-TW"/>
          </a:p>
        </p:txBody>
      </p:sp>
      <p:graphicFrame>
        <p:nvGraphicFramePr>
          <p:cNvPr id="7" name="資料庫圖表 6"/>
          <p:cNvGraphicFramePr/>
          <p:nvPr>
            <p:extLst>
              <p:ext uri="{D42A27DB-BD31-4B8C-83A1-F6EECF244321}">
                <p14:modId xmlns:p14="http://schemas.microsoft.com/office/powerpoint/2010/main" val="48025623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612057" y="365126"/>
            <a:ext cx="11002297" cy="954856"/>
          </a:xfrm>
        </p:spPr>
        <p:txBody>
          <a:bodyPr/>
          <a:lstStyle/>
          <a:p>
            <a:r>
              <a:rPr lang="en-US" altLang="zh-TW" dirty="0"/>
              <a:t>P2P</a:t>
            </a:r>
            <a:r>
              <a:rPr lang="zh-TW" altLang="en-US" dirty="0"/>
              <a:t>網貸</a:t>
            </a:r>
            <a:r>
              <a:rPr lang="zh-TW" altLang="en-US" dirty="0" smtClean="0"/>
              <a:t>風險控管</a:t>
            </a:r>
            <a:endParaRPr lang="zh-TW" altLang="en-US" dirty="0"/>
          </a:p>
        </p:txBody>
      </p:sp>
      <p:sp>
        <p:nvSpPr>
          <p:cNvPr id="10" name="內容版面配置區 2"/>
          <p:cNvSpPr>
            <a:spLocks noGrp="1"/>
          </p:cNvSpPr>
          <p:nvPr>
            <p:ph idx="1"/>
          </p:nvPr>
        </p:nvSpPr>
        <p:spPr>
          <a:xfrm>
            <a:off x="580525" y="1569435"/>
            <a:ext cx="11002297" cy="4702124"/>
          </a:xfrm>
        </p:spPr>
        <p:txBody>
          <a:bodyPr/>
          <a:lstStyle/>
          <a:p>
            <a:r>
              <a:rPr lang="zh-TW" altLang="en-US" sz="3600" dirty="0" smtClean="0"/>
              <a:t>借款人</a:t>
            </a:r>
            <a:r>
              <a:rPr lang="zh-TW" altLang="en-US" sz="3600" b="1" dirty="0" smtClean="0"/>
              <a:t>信用評</a:t>
            </a:r>
            <a:r>
              <a:rPr lang="zh-TW" altLang="en-US" sz="3600" b="1" dirty="0"/>
              <a:t>級</a:t>
            </a:r>
            <a:endParaRPr lang="en-US" altLang="zh-TW" sz="3600" b="1" dirty="0" smtClean="0"/>
          </a:p>
          <a:p>
            <a:r>
              <a:rPr lang="zh-TW" altLang="en-US" sz="3600" dirty="0" smtClean="0"/>
              <a:t>第三方</a:t>
            </a:r>
            <a:r>
              <a:rPr lang="zh-TW" altLang="en-US" sz="3600" b="1" dirty="0" smtClean="0"/>
              <a:t>資金托管</a:t>
            </a:r>
            <a:r>
              <a:rPr lang="zh-TW" altLang="en-US" sz="3600" dirty="0" smtClean="0"/>
              <a:t>單位</a:t>
            </a:r>
            <a:r>
              <a:rPr lang="en-US" altLang="zh-TW" sz="3600" dirty="0" smtClean="0"/>
              <a:t> </a:t>
            </a:r>
          </a:p>
          <a:p>
            <a:r>
              <a:rPr lang="zh-TW" altLang="en-US" sz="3600" b="1" dirty="0" smtClean="0"/>
              <a:t>擔保機制</a:t>
            </a:r>
            <a:r>
              <a:rPr lang="en-US" altLang="zh-TW" sz="3600" dirty="0" smtClean="0"/>
              <a:t>: </a:t>
            </a:r>
            <a:r>
              <a:rPr lang="zh-TW" altLang="en-US" sz="3600" dirty="0" smtClean="0"/>
              <a:t>借款人抵押擔保</a:t>
            </a:r>
            <a:r>
              <a:rPr lang="zh-TW" altLang="en-US" sz="3600" dirty="0" smtClean="0">
                <a:latin typeface="新細明體"/>
                <a:ea typeface="新細明體"/>
              </a:rPr>
              <a:t>、</a:t>
            </a:r>
            <a:r>
              <a:rPr lang="zh-TW" altLang="en-US" sz="3600" dirty="0" smtClean="0"/>
              <a:t>第三方</a:t>
            </a:r>
            <a:r>
              <a:rPr lang="zh-TW" altLang="en-US" sz="3600" dirty="0"/>
              <a:t>擔</a:t>
            </a:r>
            <a:r>
              <a:rPr lang="zh-TW" altLang="en-US" sz="3600" dirty="0" smtClean="0"/>
              <a:t>保機構</a:t>
            </a:r>
            <a:endParaRPr lang="en-US" altLang="zh-TW" sz="3600" dirty="0" smtClean="0"/>
          </a:p>
          <a:p>
            <a:r>
              <a:rPr lang="zh-TW" altLang="en-US" sz="3600" dirty="0"/>
              <a:t>第三方</a:t>
            </a:r>
            <a:r>
              <a:rPr lang="zh-TW" altLang="en-US" sz="3600" dirty="0" smtClean="0">
                <a:latin typeface="+mj-ea"/>
                <a:ea typeface="+mj-ea"/>
              </a:rPr>
              <a:t>平台</a:t>
            </a:r>
            <a:r>
              <a:rPr lang="zh-TW" altLang="en-US" sz="3600" b="1" dirty="0">
                <a:latin typeface="+mj-ea"/>
                <a:ea typeface="+mj-ea"/>
              </a:rPr>
              <a:t>風險</a:t>
            </a:r>
            <a:r>
              <a:rPr lang="zh-TW" altLang="en-US" sz="3600" b="1" dirty="0" smtClean="0">
                <a:latin typeface="+mj-ea"/>
                <a:ea typeface="+mj-ea"/>
              </a:rPr>
              <a:t>準備金</a:t>
            </a:r>
            <a:endParaRPr lang="en-US" altLang="zh-TW" sz="3600" b="1" dirty="0">
              <a:latin typeface="+mj-ea"/>
              <a:ea typeface="+mj-ea"/>
            </a:endParaRPr>
          </a:p>
          <a:p>
            <a:r>
              <a:rPr lang="zh-TW" altLang="en-US" sz="3600" dirty="0" smtClean="0"/>
              <a:t>出借人</a:t>
            </a:r>
            <a:r>
              <a:rPr lang="zh-TW" altLang="en-US" sz="3600" b="1" dirty="0" smtClean="0"/>
              <a:t>債權轉讓</a:t>
            </a:r>
            <a:r>
              <a:rPr lang="zh-TW" altLang="en-US" sz="3600" dirty="0" smtClean="0"/>
              <a:t>機制</a:t>
            </a:r>
            <a:endParaRPr lang="en-US" altLang="zh-TW" sz="3600" dirty="0" smtClean="0"/>
          </a:p>
          <a:p>
            <a:endParaRPr lang="en-US" altLang="zh-TW" sz="3600" dirty="0" smtClean="0"/>
          </a:p>
          <a:p>
            <a:endParaRPr lang="en-US" altLang="zh-TW" sz="3600" dirty="0" smtClean="0"/>
          </a:p>
          <a:p>
            <a:endParaRPr lang="en-US" altLang="zh-TW" sz="3600" dirty="0"/>
          </a:p>
          <a:p>
            <a:endParaRPr lang="en-US" altLang="zh-TW" sz="3600" dirty="0" smtClean="0"/>
          </a:p>
          <a:p>
            <a:endParaRPr lang="zh-TW" altLang="en-US" sz="3600" dirty="0"/>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3005181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lstStyle/>
          <a:p>
            <a:r>
              <a:rPr lang="en-US" altLang="zh-TW" dirty="0"/>
              <a:t>P2P</a:t>
            </a:r>
            <a:r>
              <a:rPr lang="zh-TW" altLang="en-US" dirty="0"/>
              <a:t>網貸趨勢</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329682807"/>
              </p:ext>
            </p:extLst>
          </p:nvPr>
        </p:nvGraphicFramePr>
        <p:xfrm>
          <a:off x="1000702" y="1548058"/>
          <a:ext cx="6997989"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投影片編號版面配置區 1"/>
          <p:cNvSpPr>
            <a:spLocks noGrp="1"/>
          </p:cNvSpPr>
          <p:nvPr>
            <p:ph type="sldNum" sz="quarter" idx="12"/>
          </p:nvPr>
        </p:nvSpPr>
        <p:spPr/>
        <p:txBody>
          <a:bodyPr/>
          <a:lstStyle/>
          <a:p>
            <a:fld id="{86CB4B4D-7CA3-9044-876B-883B54F8677D}" type="slidenum">
              <a:rPr lang="en-US" altLang="zh-TW" smtClean="0"/>
              <a:pPr/>
              <a:t>42</a:t>
            </a:fld>
            <a:endParaRPr lang="en-US" altLang="zh-TW"/>
          </a:p>
        </p:txBody>
      </p:sp>
      <p:graphicFrame>
        <p:nvGraphicFramePr>
          <p:cNvPr id="7" name="資料庫圖表 6"/>
          <p:cNvGraphicFramePr/>
          <p:nvPr>
            <p:extLst>
              <p:ext uri="{D42A27DB-BD31-4B8C-83A1-F6EECF244321}">
                <p14:modId xmlns:p14="http://schemas.microsoft.com/office/powerpoint/2010/main" val="3704831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90783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594851" y="406670"/>
            <a:ext cx="11002297" cy="954856"/>
          </a:xfrm>
          <a:prstGeom prst="rect">
            <a:avLst/>
          </a:prstGeom>
        </p:spPr>
        <p:txBody>
          <a:bodyPr>
            <a:normAutofit/>
          </a:bodyPr>
          <a:lstStyle/>
          <a:p>
            <a:r>
              <a:rPr lang="zh-TW" altLang="en-US" dirty="0">
                <a:solidFill>
                  <a:schemeClr val="accent1"/>
                </a:solidFill>
              </a:rPr>
              <a:t>簽訂貸款</a:t>
            </a:r>
            <a:r>
              <a:rPr lang="zh-TW" altLang="en-US" dirty="0" smtClean="0">
                <a:solidFill>
                  <a:schemeClr val="accent1"/>
                </a:solidFill>
              </a:rPr>
              <a:t>契約</a:t>
            </a:r>
            <a:endParaRPr sz="3000" dirty="0">
              <a:latin typeface="+mn-ea"/>
              <a:ea typeface="+mn-ea"/>
              <a:sym typeface="Helvetic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5</a:t>
            </a:fld>
            <a:endParaRPr lang="en-US" altLang="zh-TW"/>
          </a:p>
        </p:txBody>
      </p:sp>
      <p:graphicFrame>
        <p:nvGraphicFramePr>
          <p:cNvPr id="7" name="資料庫圖表 6"/>
          <p:cNvGraphicFramePr/>
          <p:nvPr>
            <p:extLst>
              <p:ext uri="{D42A27DB-BD31-4B8C-83A1-F6EECF244321}">
                <p14:modId xmlns:p14="http://schemas.microsoft.com/office/powerpoint/2010/main" val="17637138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圖片 8"/>
          <p:cNvPicPr>
            <a:picLocks noChangeAspect="1"/>
          </p:cNvPicPr>
          <p:nvPr/>
        </p:nvPicPr>
        <p:blipFill rotWithShape="1">
          <a:blip r:embed="rId8"/>
          <a:srcRect l="53859" t="32370" r="12592" b="21259"/>
          <a:stretch/>
        </p:blipFill>
        <p:spPr>
          <a:xfrm>
            <a:off x="6439301" y="1594015"/>
            <a:ext cx="4671460" cy="4081539"/>
          </a:xfrm>
          <a:prstGeom prst="rect">
            <a:avLst/>
          </a:prstGeom>
        </p:spPr>
      </p:pic>
      <p:sp>
        <p:nvSpPr>
          <p:cNvPr id="8" name="內容版面配置區 6"/>
          <p:cNvSpPr>
            <a:spLocks noGrp="1"/>
          </p:cNvSpPr>
          <p:nvPr>
            <p:ph idx="1"/>
          </p:nvPr>
        </p:nvSpPr>
        <p:spPr>
          <a:xfrm>
            <a:off x="612057" y="1474839"/>
            <a:ext cx="5682865" cy="4702124"/>
          </a:xfrm>
        </p:spPr>
        <p:txBody>
          <a:bodyPr>
            <a:normAutofit/>
          </a:bodyPr>
          <a:lstStyle/>
          <a:p>
            <a:pPr>
              <a:spcBef>
                <a:spcPts val="500"/>
              </a:spcBef>
            </a:pPr>
            <a:r>
              <a:rPr lang="zh-TW" altLang="en-US" sz="2800" dirty="0">
                <a:latin typeface="+mn-ea"/>
              </a:rPr>
              <a:t>當借款人向金融機構提出，貸款申請，經核准與之簽貸款契約訂貸款契約時，應特別注意以下貸款契約條款：</a:t>
            </a:r>
            <a:r>
              <a:rPr lang="en-US" altLang="zh-TW" sz="2800" dirty="0">
                <a:latin typeface="+mn-ea"/>
              </a:rPr>
              <a:t> </a:t>
            </a:r>
            <a:endParaRPr lang="zh-TW" altLang="en-US" sz="2800" dirty="0">
              <a:latin typeface="+mn-ea"/>
            </a:endParaRPr>
          </a:p>
        </p:txBody>
      </p:sp>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077711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en-US" altLang="zh-TW" dirty="0">
                <a:latin typeface="+mn-ea"/>
                <a:ea typeface="+mn-ea"/>
              </a:rPr>
              <a:t>P2P</a:t>
            </a:r>
            <a:r>
              <a:rPr lang="zh-TW" altLang="en-US" dirty="0">
                <a:latin typeface="+mn-ea"/>
                <a:ea typeface="+mn-ea"/>
              </a:rPr>
              <a:t>網貸 </a:t>
            </a:r>
            <a:r>
              <a:rPr lang="en-US" altLang="zh-TW" dirty="0">
                <a:latin typeface="+mn-ea"/>
                <a:ea typeface="+mn-ea"/>
              </a:rPr>
              <a:t>(Peer to Peer Lending)</a:t>
            </a:r>
            <a:endParaRPr kumimoji="1" lang="zh-TW" altLang="en-US" sz="3000" dirty="0">
              <a:latin typeface="+mn-ea"/>
              <a:ea typeface="+mn-ea"/>
            </a:endParaRPr>
          </a:p>
        </p:txBody>
      </p:sp>
      <p:sp>
        <p:nvSpPr>
          <p:cNvPr id="5" name="文字版面配置區 4"/>
          <p:cNvSpPr>
            <a:spLocks noGrp="1"/>
          </p:cNvSpPr>
          <p:nvPr>
            <p:ph idx="1"/>
          </p:nvPr>
        </p:nvSpPr>
        <p:spPr/>
        <p:txBody>
          <a:bodyPr>
            <a:normAutofit/>
          </a:bodyPr>
          <a:lstStyle/>
          <a:p>
            <a:pPr>
              <a:spcBef>
                <a:spcPts val="500"/>
              </a:spcBef>
            </a:pPr>
            <a:r>
              <a:rPr lang="zh-TW" altLang="en-US" sz="2800" b="1" dirty="0">
                <a:latin typeface="+mn-ea"/>
              </a:rPr>
              <a:t>定義</a:t>
            </a:r>
            <a:endParaRPr lang="en-US" altLang="zh-TW" sz="2800" b="1" dirty="0">
              <a:latin typeface="+mn-ea"/>
            </a:endParaRPr>
          </a:p>
          <a:p>
            <a:pPr marL="228600" lvl="1"/>
            <a:r>
              <a:rPr lang="en-US" altLang="zh-TW" sz="2800" dirty="0">
                <a:latin typeface="+mn-ea"/>
              </a:rPr>
              <a:t>P2P</a:t>
            </a:r>
            <a:r>
              <a:rPr lang="zh-TW" altLang="en-US" sz="2800" dirty="0">
                <a:latin typeface="+mn-ea"/>
              </a:rPr>
              <a:t>網貸是指由網路信貸公司提供平台，借貸雙方在此平台上自由</a:t>
            </a:r>
            <a:r>
              <a:rPr lang="zh-TW" altLang="en-US" sz="2800" b="1" dirty="0">
                <a:latin typeface="+mn-ea"/>
              </a:rPr>
              <a:t>競價</a:t>
            </a:r>
            <a:r>
              <a:rPr lang="zh-TW" altLang="en-US" sz="2800" dirty="0">
                <a:latin typeface="+mn-ea"/>
              </a:rPr>
              <a:t>、</a:t>
            </a:r>
            <a:r>
              <a:rPr lang="zh-TW" altLang="en-US" sz="2800" b="1" dirty="0">
                <a:latin typeface="+mn-ea"/>
              </a:rPr>
              <a:t>撮合</a:t>
            </a:r>
            <a:r>
              <a:rPr lang="zh-TW" altLang="en-US" sz="2800" dirty="0">
                <a:latin typeface="+mn-ea"/>
              </a:rPr>
              <a:t>成交的一種資金借貸方式</a:t>
            </a:r>
            <a:endParaRPr lang="en-US" altLang="zh-TW" sz="2800" dirty="0">
              <a:latin typeface="+mn-ea"/>
            </a:endParaRPr>
          </a:p>
          <a:p>
            <a:pPr marL="228600" lvl="1"/>
            <a:r>
              <a:rPr lang="zh-TW" altLang="en-US" sz="2800" dirty="0">
                <a:latin typeface="+mn-ea"/>
              </a:rPr>
              <a:t>這種方式最早起源於英國，之後在世界各國快速發展起來</a:t>
            </a:r>
          </a:p>
          <a:p>
            <a:endParaRPr kumimoji="1" lang="zh-TW" altLang="en-US" sz="24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6</a:t>
            </a:fld>
            <a:endParaRPr lang="en-US" altLang="zh-TW"/>
          </a:p>
        </p:txBody>
      </p:sp>
      <p:graphicFrame>
        <p:nvGraphicFramePr>
          <p:cNvPr id="7" name="資料庫圖表 6"/>
          <p:cNvGraphicFramePr/>
          <p:nvPr>
            <p:extLst>
              <p:ext uri="{D42A27DB-BD31-4B8C-83A1-F6EECF244321}">
                <p14:modId xmlns:p14="http://schemas.microsoft.com/office/powerpoint/2010/main" val="64740845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圖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88044" y="3458656"/>
            <a:ext cx="5140410" cy="2873164"/>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467306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en-US" altLang="zh-TW" dirty="0">
                <a:latin typeface="+mn-ea"/>
                <a:ea typeface="+mn-ea"/>
              </a:rPr>
              <a:t>P2P</a:t>
            </a:r>
            <a:r>
              <a:rPr lang="zh-TW" altLang="en-US" dirty="0">
                <a:latin typeface="+mn-ea"/>
                <a:ea typeface="+mn-ea"/>
              </a:rPr>
              <a:t>網貸 </a:t>
            </a:r>
            <a:r>
              <a:rPr lang="en-US" altLang="zh-TW" dirty="0">
                <a:latin typeface="+mn-ea"/>
                <a:ea typeface="+mn-ea"/>
              </a:rPr>
              <a:t>(Peer to Peer Lending)</a:t>
            </a:r>
            <a:endParaRPr kumimoji="1" lang="zh-TW" altLang="en-US" sz="3000" dirty="0">
              <a:latin typeface="+mn-ea"/>
              <a:ea typeface="+mn-ea"/>
            </a:endParaRPr>
          </a:p>
        </p:txBody>
      </p:sp>
      <p:sp>
        <p:nvSpPr>
          <p:cNvPr id="5" name="文字版面配置區 4"/>
          <p:cNvSpPr>
            <a:spLocks noGrp="1"/>
          </p:cNvSpPr>
          <p:nvPr>
            <p:ph idx="1"/>
          </p:nvPr>
        </p:nvSpPr>
        <p:spPr/>
        <p:txBody>
          <a:bodyPr>
            <a:normAutofit/>
          </a:bodyPr>
          <a:lstStyle/>
          <a:p>
            <a:pPr>
              <a:lnSpc>
                <a:spcPct val="120000"/>
              </a:lnSpc>
            </a:pPr>
            <a:r>
              <a:rPr lang="zh-TW" altLang="en-US" dirty="0">
                <a:latin typeface="+mn-ea"/>
              </a:rPr>
              <a:t>發展史</a:t>
            </a:r>
            <a:endParaRPr lang="en-US" altLang="zh-TW"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7</a:t>
            </a:fld>
            <a:endParaRPr lang="en-US" altLang="zh-TW"/>
          </a:p>
        </p:txBody>
      </p:sp>
      <p:graphicFrame>
        <p:nvGraphicFramePr>
          <p:cNvPr id="7" name="資料庫圖表 6"/>
          <p:cNvGraphicFramePr/>
          <p:nvPr>
            <p:extLst>
              <p:ext uri="{D42A27DB-BD31-4B8C-83A1-F6EECF244321}">
                <p14:modId xmlns:p14="http://schemas.microsoft.com/office/powerpoint/2010/main" val="39360673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7"/>
          <p:cNvGraphicFramePr/>
          <p:nvPr>
            <p:extLst>
              <p:ext uri="{D42A27DB-BD31-4B8C-83A1-F6EECF244321}">
                <p14:modId xmlns:p14="http://schemas.microsoft.com/office/powerpoint/2010/main" val="2157864558"/>
              </p:ext>
            </p:extLst>
          </p:nvPr>
        </p:nvGraphicFramePr>
        <p:xfrm>
          <a:off x="1081044" y="2633420"/>
          <a:ext cx="2643934" cy="29684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資料庫圖表 9"/>
          <p:cNvGraphicFramePr/>
          <p:nvPr>
            <p:extLst>
              <p:ext uri="{D42A27DB-BD31-4B8C-83A1-F6EECF244321}">
                <p14:modId xmlns:p14="http://schemas.microsoft.com/office/powerpoint/2010/main" val="2390398964"/>
              </p:ext>
            </p:extLst>
          </p:nvPr>
        </p:nvGraphicFramePr>
        <p:xfrm>
          <a:off x="4069495" y="2632250"/>
          <a:ext cx="3232608" cy="356968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文字方塊 10"/>
          <p:cNvSpPr txBox="1"/>
          <p:nvPr/>
        </p:nvSpPr>
        <p:spPr>
          <a:xfrm>
            <a:off x="1237216" y="2082507"/>
            <a:ext cx="2355989" cy="523220"/>
          </a:xfrm>
          <a:prstGeom prst="rect">
            <a:avLst/>
          </a:prstGeom>
          <a:noFill/>
        </p:spPr>
        <p:txBody>
          <a:bodyPr wrap="square" rtlCol="0">
            <a:spAutoFit/>
          </a:bodyPr>
          <a:lstStyle/>
          <a:p>
            <a:r>
              <a:rPr lang="zh-TW" altLang="en-US" sz="2800" dirty="0" smtClean="0">
                <a:solidFill>
                  <a:srgbClr val="FF0000"/>
                </a:solidFill>
              </a:rPr>
              <a:t>世界 </a:t>
            </a:r>
            <a:r>
              <a:rPr lang="en-US" altLang="zh-TW" sz="2800" dirty="0" smtClean="0">
                <a:solidFill>
                  <a:srgbClr val="FF0000"/>
                </a:solidFill>
              </a:rPr>
              <a:t>(</a:t>
            </a:r>
            <a:r>
              <a:rPr lang="zh-TW" altLang="en-US" sz="2800" dirty="0" smtClean="0">
                <a:solidFill>
                  <a:srgbClr val="FF0000"/>
                </a:solidFill>
              </a:rPr>
              <a:t>英</a:t>
            </a:r>
            <a:r>
              <a:rPr lang="zh-TW" altLang="en-US" sz="2800" dirty="0" smtClean="0">
                <a:solidFill>
                  <a:srgbClr val="FF0000"/>
                </a:solidFill>
                <a:latin typeface="新細明體"/>
                <a:ea typeface="新細明體"/>
              </a:rPr>
              <a:t>、</a:t>
            </a:r>
            <a:r>
              <a:rPr lang="zh-TW" altLang="en-US" sz="2800" dirty="0" smtClean="0">
                <a:solidFill>
                  <a:srgbClr val="FF0000"/>
                </a:solidFill>
              </a:rPr>
              <a:t>美</a:t>
            </a:r>
            <a:r>
              <a:rPr lang="en-US" altLang="zh-TW" sz="2800" dirty="0" smtClean="0">
                <a:solidFill>
                  <a:srgbClr val="FF0000"/>
                </a:solidFill>
              </a:rPr>
              <a:t>)</a:t>
            </a:r>
            <a:endParaRPr lang="zh-TW" altLang="en-US" sz="2800" dirty="0">
              <a:solidFill>
                <a:srgbClr val="FF0000"/>
              </a:solidFill>
            </a:endParaRPr>
          </a:p>
        </p:txBody>
      </p:sp>
      <p:sp>
        <p:nvSpPr>
          <p:cNvPr id="12" name="文字方塊 11"/>
          <p:cNvSpPr txBox="1"/>
          <p:nvPr/>
        </p:nvSpPr>
        <p:spPr>
          <a:xfrm>
            <a:off x="5154503" y="2110200"/>
            <a:ext cx="1346887" cy="523220"/>
          </a:xfrm>
          <a:prstGeom prst="rect">
            <a:avLst/>
          </a:prstGeom>
          <a:noFill/>
        </p:spPr>
        <p:txBody>
          <a:bodyPr wrap="square" rtlCol="0">
            <a:spAutoFit/>
          </a:bodyPr>
          <a:lstStyle/>
          <a:p>
            <a:r>
              <a:rPr lang="zh-TW" altLang="en-US" sz="2800" dirty="0">
                <a:solidFill>
                  <a:srgbClr val="FF0000"/>
                </a:solidFill>
              </a:rPr>
              <a:t>中國</a:t>
            </a:r>
          </a:p>
        </p:txBody>
      </p:sp>
      <p:sp>
        <p:nvSpPr>
          <p:cNvPr id="13" name="文字方塊 12"/>
          <p:cNvSpPr txBox="1"/>
          <p:nvPr/>
        </p:nvSpPr>
        <p:spPr>
          <a:xfrm>
            <a:off x="8905101" y="2110200"/>
            <a:ext cx="1346887" cy="523220"/>
          </a:xfrm>
          <a:prstGeom prst="rect">
            <a:avLst/>
          </a:prstGeom>
          <a:noFill/>
        </p:spPr>
        <p:txBody>
          <a:bodyPr wrap="square" rtlCol="0">
            <a:spAutoFit/>
          </a:bodyPr>
          <a:lstStyle/>
          <a:p>
            <a:r>
              <a:rPr lang="zh-TW" altLang="en-US" sz="2800" dirty="0">
                <a:solidFill>
                  <a:srgbClr val="FF0000"/>
                </a:solidFill>
              </a:rPr>
              <a:t>台灣</a:t>
            </a:r>
          </a:p>
        </p:txBody>
      </p:sp>
      <p:graphicFrame>
        <p:nvGraphicFramePr>
          <p:cNvPr id="14" name="資料庫圖表 13"/>
          <p:cNvGraphicFramePr/>
          <p:nvPr>
            <p:extLst>
              <p:ext uri="{D42A27DB-BD31-4B8C-83A1-F6EECF244321}">
                <p14:modId xmlns:p14="http://schemas.microsoft.com/office/powerpoint/2010/main" val="4021196782"/>
              </p:ext>
            </p:extLst>
          </p:nvPr>
        </p:nvGraphicFramePr>
        <p:xfrm>
          <a:off x="8042299" y="2633420"/>
          <a:ext cx="2654533" cy="1611321"/>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5"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185291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en-US" altLang="zh-TW" dirty="0">
                <a:latin typeface="+mn-ea"/>
                <a:ea typeface="+mn-ea"/>
              </a:rPr>
              <a:t>P2P</a:t>
            </a:r>
            <a:r>
              <a:rPr lang="zh-TW" altLang="en-US" dirty="0">
                <a:latin typeface="+mn-ea"/>
                <a:ea typeface="+mn-ea"/>
              </a:rPr>
              <a:t>網貸的運作</a:t>
            </a:r>
            <a:endParaRPr kumimoji="1" lang="zh-TW" altLang="en-US" sz="3000"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8</a:t>
            </a:fld>
            <a:endParaRPr lang="en-US" altLang="zh-TW"/>
          </a:p>
        </p:txBody>
      </p:sp>
      <p:graphicFrame>
        <p:nvGraphicFramePr>
          <p:cNvPr id="7" name="資料庫圖表 6"/>
          <p:cNvGraphicFramePr/>
          <p:nvPr>
            <p:extLst>
              <p:ext uri="{D42A27DB-BD31-4B8C-83A1-F6EECF244321}">
                <p14:modId xmlns:p14="http://schemas.microsoft.com/office/powerpoint/2010/main" val="1546674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群組 5"/>
          <p:cNvGrpSpPr/>
          <p:nvPr/>
        </p:nvGrpSpPr>
        <p:grpSpPr>
          <a:xfrm>
            <a:off x="568188" y="1295400"/>
            <a:ext cx="10760212" cy="5078038"/>
            <a:chOff x="612057" y="868384"/>
            <a:chExt cx="10983172" cy="5509176"/>
          </a:xfrm>
        </p:grpSpPr>
        <p:pic>
          <p:nvPicPr>
            <p:cNvPr id="24" name="圖片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63368" y="5784076"/>
              <a:ext cx="1185620" cy="593484"/>
            </a:xfrm>
            <a:prstGeom prst="rect">
              <a:avLst/>
            </a:prstGeom>
          </p:spPr>
        </p:pic>
        <p:sp>
          <p:nvSpPr>
            <p:cNvPr id="25" name="文字方塊 24"/>
            <p:cNvSpPr txBox="1"/>
            <p:nvPr/>
          </p:nvSpPr>
          <p:spPr>
            <a:xfrm>
              <a:off x="6642100" y="5964894"/>
              <a:ext cx="1107996" cy="369332"/>
            </a:xfrm>
            <a:prstGeom prst="rect">
              <a:avLst/>
            </a:prstGeom>
            <a:noFill/>
          </p:spPr>
          <p:txBody>
            <a:bodyPr wrap="none" rtlCol="0">
              <a:spAutoFit/>
            </a:bodyPr>
            <a:lstStyle/>
            <a:p>
              <a:r>
                <a:rPr lang="zh-TW" altLang="en-US" b="1" dirty="0" smtClean="0"/>
                <a:t>擔保機構</a:t>
              </a:r>
              <a:endParaRPr lang="zh-TW" altLang="en-US" b="1" dirty="0"/>
            </a:p>
          </p:txBody>
        </p:sp>
        <p:grpSp>
          <p:nvGrpSpPr>
            <p:cNvPr id="5" name="群組 4"/>
            <p:cNvGrpSpPr/>
            <p:nvPr/>
          </p:nvGrpSpPr>
          <p:grpSpPr>
            <a:xfrm>
              <a:off x="612057" y="868384"/>
              <a:ext cx="10983172" cy="4895969"/>
              <a:chOff x="612057" y="868384"/>
              <a:chExt cx="10983172" cy="4895969"/>
            </a:xfrm>
          </p:grpSpPr>
          <p:sp>
            <p:nvSpPr>
              <p:cNvPr id="31" name="圓角矩形 30"/>
              <p:cNvSpPr/>
              <p:nvPr/>
            </p:nvSpPr>
            <p:spPr>
              <a:xfrm>
                <a:off x="612057" y="1319982"/>
                <a:ext cx="2067643" cy="37346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30" name="橢圓 29"/>
              <p:cNvSpPr/>
              <p:nvPr/>
            </p:nvSpPr>
            <p:spPr>
              <a:xfrm>
                <a:off x="5142234" y="2434419"/>
                <a:ext cx="1727200" cy="152089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pic>
            <p:nvPicPr>
              <p:cNvPr id="9" name="圖片 8"/>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blip>
              <a:stretch>
                <a:fillRect/>
              </a:stretch>
            </p:blipFill>
            <p:spPr>
              <a:xfrm>
                <a:off x="1560274" y="3035300"/>
                <a:ext cx="731583" cy="1194797"/>
              </a:xfrm>
              <a:prstGeom prst="rect">
                <a:avLst/>
              </a:prstGeom>
            </p:spPr>
          </p:pic>
          <p:sp>
            <p:nvSpPr>
              <p:cNvPr id="17" name="文字方塊 16"/>
              <p:cNvSpPr txBox="1"/>
              <p:nvPr/>
            </p:nvSpPr>
            <p:spPr>
              <a:xfrm>
                <a:off x="1121692" y="1626331"/>
                <a:ext cx="877163" cy="369332"/>
              </a:xfrm>
              <a:prstGeom prst="rect">
                <a:avLst/>
              </a:prstGeom>
              <a:noFill/>
            </p:spPr>
            <p:txBody>
              <a:bodyPr wrap="none" rtlCol="0">
                <a:spAutoFit/>
              </a:bodyPr>
              <a:lstStyle/>
              <a:p>
                <a:r>
                  <a:rPr lang="zh-TW" altLang="en-US" b="1" dirty="0" smtClean="0"/>
                  <a:t>出借人</a:t>
                </a:r>
                <a:endParaRPr lang="zh-TW" altLang="en-US" b="1" dirty="0"/>
              </a:p>
            </p:txBody>
          </p:sp>
          <p:pic>
            <p:nvPicPr>
              <p:cNvPr id="19" name="圖片 18"/>
              <p:cNvPicPr>
                <a:picLocks noChangeAspect="1"/>
              </p:cNvPicPr>
              <p:nvPr/>
            </p:nvPicPr>
            <p:blipFill>
              <a:blip r:embed="rId10">
                <a:duotone>
                  <a:schemeClr val="accent5">
                    <a:shade val="45000"/>
                    <a:satMod val="135000"/>
                  </a:schemeClr>
                  <a:prstClr val="white"/>
                </a:duotone>
              </a:blip>
              <a:stretch>
                <a:fillRect/>
              </a:stretch>
            </p:blipFill>
            <p:spPr>
              <a:xfrm>
                <a:off x="5631426" y="2613569"/>
                <a:ext cx="748816" cy="748816"/>
              </a:xfrm>
              <a:prstGeom prst="rect">
                <a:avLst/>
              </a:prstGeom>
            </p:spPr>
          </p:pic>
          <p:pic>
            <p:nvPicPr>
              <p:cNvPr id="22" name="圖片 21"/>
              <p:cNvPicPr>
                <a:picLocks noChangeAspect="1"/>
              </p:cNvPicPr>
              <p:nvPr/>
            </p:nvPicPr>
            <p:blipFill>
              <a:blip r:embed="rId11" cstate="email">
                <a:clrChange>
                  <a:clrFrom>
                    <a:srgbClr val="FAFFFF"/>
                  </a:clrFrom>
                  <a:clrTo>
                    <a:srgbClr val="FAFFFF">
                      <a:alpha val="0"/>
                    </a:srgbClr>
                  </a:clrTo>
                </a:clrChange>
                <a:extLst>
                  <a:ext uri="{28A0092B-C50C-407E-A947-70E740481C1C}">
                    <a14:useLocalDpi xmlns:a14="http://schemas.microsoft.com/office/drawing/2010/main" val="0"/>
                  </a:ext>
                </a:extLst>
              </a:blip>
              <a:stretch>
                <a:fillRect/>
              </a:stretch>
            </p:blipFill>
            <p:spPr>
              <a:xfrm>
                <a:off x="1322668" y="4275988"/>
                <a:ext cx="475210" cy="519075"/>
              </a:xfrm>
              <a:prstGeom prst="rect">
                <a:avLst/>
              </a:prstGeom>
            </p:spPr>
          </p:pic>
          <p:sp>
            <p:nvSpPr>
              <p:cNvPr id="23" name="拱形 22"/>
              <p:cNvSpPr/>
              <p:nvPr/>
            </p:nvSpPr>
            <p:spPr>
              <a:xfrm flipV="1">
                <a:off x="1450473" y="4693309"/>
                <a:ext cx="9374426" cy="1071044"/>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26" name="文字方塊 25"/>
              <p:cNvSpPr txBox="1"/>
              <p:nvPr/>
            </p:nvSpPr>
            <p:spPr>
              <a:xfrm>
                <a:off x="5251873" y="3362385"/>
                <a:ext cx="1507923" cy="369332"/>
              </a:xfrm>
              <a:prstGeom prst="rect">
                <a:avLst/>
              </a:prstGeom>
              <a:noFill/>
            </p:spPr>
            <p:txBody>
              <a:bodyPr wrap="square" rtlCol="0">
                <a:spAutoFit/>
              </a:bodyPr>
              <a:lstStyle/>
              <a:p>
                <a:r>
                  <a:rPr lang="en-US" altLang="zh-TW" b="1" dirty="0" smtClean="0"/>
                  <a:t>P2P</a:t>
                </a:r>
                <a:r>
                  <a:rPr lang="zh-TW" altLang="en-US" b="1" dirty="0" smtClean="0"/>
                  <a:t>借貸平台</a:t>
                </a:r>
                <a:endParaRPr lang="zh-TW" altLang="en-US" b="1" dirty="0"/>
              </a:p>
            </p:txBody>
          </p:sp>
          <p:pic>
            <p:nvPicPr>
              <p:cNvPr id="35" name="圖片 34"/>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blip>
              <a:stretch>
                <a:fillRect/>
              </a:stretch>
            </p:blipFill>
            <p:spPr>
              <a:xfrm>
                <a:off x="843371" y="3035299"/>
                <a:ext cx="731583" cy="1194797"/>
              </a:xfrm>
              <a:prstGeom prst="rect">
                <a:avLst/>
              </a:prstGeom>
            </p:spPr>
          </p:pic>
          <p:pic>
            <p:nvPicPr>
              <p:cNvPr id="37" name="圖片 36"/>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blip>
              <a:stretch>
                <a:fillRect/>
              </a:stretch>
            </p:blipFill>
            <p:spPr>
              <a:xfrm>
                <a:off x="1204270" y="3021084"/>
                <a:ext cx="731583" cy="1194797"/>
              </a:xfrm>
              <a:prstGeom prst="rect">
                <a:avLst/>
              </a:prstGeom>
            </p:spPr>
          </p:pic>
          <p:sp>
            <p:nvSpPr>
              <p:cNvPr id="39" name="圓角矩形 38"/>
              <p:cNvSpPr/>
              <p:nvPr/>
            </p:nvSpPr>
            <p:spPr>
              <a:xfrm>
                <a:off x="9527586" y="1225205"/>
                <a:ext cx="2067643" cy="37346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pic>
            <p:nvPicPr>
              <p:cNvPr id="40" name="圖片 39"/>
              <p:cNvPicPr>
                <a:picLocks noChangeAspect="1"/>
              </p:cNvPicPr>
              <p:nvPr/>
            </p:nvPicPr>
            <p:blipFill>
              <a:blip r:embed="rId9">
                <a:clrChange>
                  <a:clrFrom>
                    <a:srgbClr val="FFFFFF"/>
                  </a:clrFrom>
                  <a:clrTo>
                    <a:srgbClr val="FFFFFF">
                      <a:alpha val="0"/>
                    </a:srgbClr>
                  </a:clrTo>
                </a:clrChange>
                <a:duotone>
                  <a:schemeClr val="accent1">
                    <a:shade val="45000"/>
                    <a:satMod val="135000"/>
                  </a:schemeClr>
                  <a:prstClr val="white"/>
                </a:duotone>
              </a:blip>
              <a:stretch>
                <a:fillRect/>
              </a:stretch>
            </p:blipFill>
            <p:spPr>
              <a:xfrm>
                <a:off x="10495732" y="3035300"/>
                <a:ext cx="731583" cy="1194797"/>
              </a:xfrm>
              <a:prstGeom prst="rect">
                <a:avLst/>
              </a:prstGeom>
            </p:spPr>
          </p:pic>
          <p:sp>
            <p:nvSpPr>
              <p:cNvPr id="41" name="文字方塊 40"/>
              <p:cNvSpPr txBox="1"/>
              <p:nvPr/>
            </p:nvSpPr>
            <p:spPr>
              <a:xfrm>
                <a:off x="10057150" y="1626331"/>
                <a:ext cx="877163" cy="369332"/>
              </a:xfrm>
              <a:prstGeom prst="rect">
                <a:avLst/>
              </a:prstGeom>
              <a:noFill/>
            </p:spPr>
            <p:txBody>
              <a:bodyPr wrap="none" rtlCol="0">
                <a:spAutoFit/>
              </a:bodyPr>
              <a:lstStyle/>
              <a:p>
                <a:r>
                  <a:rPr lang="zh-TW" altLang="en-US" b="1" dirty="0" smtClean="0"/>
                  <a:t>借款人</a:t>
                </a:r>
                <a:endParaRPr lang="zh-TW" altLang="en-US" b="1" dirty="0"/>
              </a:p>
            </p:txBody>
          </p:sp>
          <p:pic>
            <p:nvPicPr>
              <p:cNvPr id="43" name="圖片 42"/>
              <p:cNvPicPr>
                <a:picLocks noChangeAspect="1"/>
              </p:cNvPicPr>
              <p:nvPr/>
            </p:nvPicPr>
            <p:blipFill>
              <a:blip r:embed="rId9">
                <a:clrChange>
                  <a:clrFrom>
                    <a:srgbClr val="FFFFFF"/>
                  </a:clrFrom>
                  <a:clrTo>
                    <a:srgbClr val="FFFFFF">
                      <a:alpha val="0"/>
                    </a:srgbClr>
                  </a:clrTo>
                </a:clrChange>
                <a:duotone>
                  <a:schemeClr val="accent2">
                    <a:shade val="45000"/>
                    <a:satMod val="135000"/>
                  </a:schemeClr>
                  <a:prstClr val="white"/>
                </a:duotone>
              </a:blip>
              <a:stretch>
                <a:fillRect/>
              </a:stretch>
            </p:blipFill>
            <p:spPr>
              <a:xfrm>
                <a:off x="9778829" y="3035299"/>
                <a:ext cx="731583" cy="1194797"/>
              </a:xfrm>
              <a:prstGeom prst="rect">
                <a:avLst/>
              </a:prstGeom>
            </p:spPr>
          </p:pic>
          <p:pic>
            <p:nvPicPr>
              <p:cNvPr id="44" name="圖片 43"/>
              <p:cNvPicPr>
                <a:picLocks noChangeAspect="1"/>
              </p:cNvPicPr>
              <p:nvPr/>
            </p:nvPicPr>
            <p:blipFill>
              <a:blip r:embed="rId9">
                <a:clrChange>
                  <a:clrFrom>
                    <a:srgbClr val="FFFFFF"/>
                  </a:clrFrom>
                  <a:clrTo>
                    <a:srgbClr val="FFFFFF">
                      <a:alpha val="0"/>
                    </a:srgbClr>
                  </a:clrTo>
                </a:clrChange>
                <a:duotone>
                  <a:schemeClr val="accent1">
                    <a:shade val="45000"/>
                    <a:satMod val="135000"/>
                  </a:schemeClr>
                  <a:prstClr val="white"/>
                </a:duotone>
              </a:blip>
              <a:stretch>
                <a:fillRect/>
              </a:stretch>
            </p:blipFill>
            <p:spPr>
              <a:xfrm>
                <a:off x="10139728" y="3021084"/>
                <a:ext cx="731583" cy="1194797"/>
              </a:xfrm>
              <a:prstGeom prst="rect">
                <a:avLst/>
              </a:prstGeom>
            </p:spPr>
          </p:pic>
          <p:cxnSp>
            <p:nvCxnSpPr>
              <p:cNvPr id="46" name="直線單箭頭接點 45"/>
              <p:cNvCxnSpPr/>
              <p:nvPr/>
            </p:nvCxnSpPr>
            <p:spPr>
              <a:xfrm flipH="1">
                <a:off x="6909011" y="3149235"/>
                <a:ext cx="2565400" cy="254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flipH="1" flipV="1">
                <a:off x="2806911" y="3149235"/>
                <a:ext cx="2229207" cy="254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5" name="文字方塊 54"/>
              <p:cNvSpPr txBox="1"/>
              <p:nvPr/>
            </p:nvSpPr>
            <p:spPr>
              <a:xfrm>
                <a:off x="5396092" y="1978706"/>
                <a:ext cx="1325393" cy="369332"/>
              </a:xfrm>
              <a:prstGeom prst="rect">
                <a:avLst/>
              </a:prstGeom>
              <a:noFill/>
            </p:spPr>
            <p:txBody>
              <a:bodyPr wrap="square" rtlCol="0">
                <a:spAutoFit/>
              </a:bodyPr>
              <a:lstStyle/>
              <a:p>
                <a:r>
                  <a:rPr lang="en-US" altLang="zh-TW" b="1" dirty="0" smtClean="0"/>
                  <a:t>3.</a:t>
                </a:r>
                <a:r>
                  <a:rPr lang="zh-TW" altLang="en-US" b="1" dirty="0" smtClean="0"/>
                  <a:t>簽訂協議</a:t>
                </a:r>
                <a:endParaRPr lang="zh-TW" altLang="en-US" b="1" dirty="0"/>
              </a:p>
            </p:txBody>
          </p:sp>
          <p:cxnSp>
            <p:nvCxnSpPr>
              <p:cNvPr id="56" name="直線單箭頭接點 55"/>
              <p:cNvCxnSpPr/>
              <p:nvPr/>
            </p:nvCxnSpPr>
            <p:spPr>
              <a:xfrm flipH="1">
                <a:off x="6870700" y="1765556"/>
                <a:ext cx="2565400" cy="25400"/>
              </a:xfrm>
              <a:prstGeom prst="straightConnector1">
                <a:avLst/>
              </a:prstGeom>
              <a:ln w="762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線單箭頭接點 56"/>
              <p:cNvCxnSpPr/>
              <p:nvPr/>
            </p:nvCxnSpPr>
            <p:spPr>
              <a:xfrm flipV="1">
                <a:off x="2768600" y="1765556"/>
                <a:ext cx="2229207" cy="25400"/>
              </a:xfrm>
              <a:prstGeom prst="straightConnector1">
                <a:avLst/>
              </a:prstGeom>
              <a:ln w="762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8" name="圖片 5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8939" y="868384"/>
                <a:ext cx="1500346" cy="1126791"/>
              </a:xfrm>
              <a:prstGeom prst="rect">
                <a:avLst/>
              </a:prstGeom>
              <a:ln>
                <a:solidFill>
                  <a:schemeClr val="accent6">
                    <a:lumMod val="75000"/>
                  </a:schemeClr>
                </a:solidFill>
              </a:ln>
            </p:spPr>
          </p:pic>
          <p:sp>
            <p:nvSpPr>
              <p:cNvPr id="59" name="文字方塊 58"/>
              <p:cNvSpPr txBox="1"/>
              <p:nvPr/>
            </p:nvSpPr>
            <p:spPr>
              <a:xfrm>
                <a:off x="7567429" y="2690367"/>
                <a:ext cx="1325393" cy="369332"/>
              </a:xfrm>
              <a:prstGeom prst="rect">
                <a:avLst/>
              </a:prstGeom>
              <a:noFill/>
            </p:spPr>
            <p:txBody>
              <a:bodyPr wrap="square" rtlCol="0">
                <a:spAutoFit/>
              </a:bodyPr>
              <a:lstStyle/>
              <a:p>
                <a:r>
                  <a:rPr lang="en-US" altLang="zh-TW" b="1" dirty="0" smtClean="0"/>
                  <a:t>1.</a:t>
                </a:r>
                <a:r>
                  <a:rPr lang="zh-TW" altLang="en-US" b="1" dirty="0" smtClean="0"/>
                  <a:t>發佈資訊</a:t>
                </a:r>
                <a:endParaRPr lang="zh-TW" altLang="en-US" b="1" dirty="0"/>
              </a:p>
            </p:txBody>
          </p:sp>
          <p:sp>
            <p:nvSpPr>
              <p:cNvPr id="60" name="文字方塊 59"/>
              <p:cNvSpPr txBox="1"/>
              <p:nvPr/>
            </p:nvSpPr>
            <p:spPr>
              <a:xfrm>
                <a:off x="3476689" y="2690367"/>
                <a:ext cx="1325393" cy="369332"/>
              </a:xfrm>
              <a:prstGeom prst="rect">
                <a:avLst/>
              </a:prstGeom>
              <a:noFill/>
            </p:spPr>
            <p:txBody>
              <a:bodyPr wrap="square" rtlCol="0">
                <a:spAutoFit/>
              </a:bodyPr>
              <a:lstStyle/>
              <a:p>
                <a:r>
                  <a:rPr lang="en-US" altLang="zh-TW" b="1" dirty="0" smtClean="0"/>
                  <a:t>2.</a:t>
                </a:r>
                <a:r>
                  <a:rPr lang="zh-TW" altLang="en-US" b="1" dirty="0" smtClean="0"/>
                  <a:t>獲得資訊</a:t>
                </a:r>
                <a:endParaRPr lang="zh-TW" altLang="en-US" b="1" dirty="0"/>
              </a:p>
            </p:txBody>
          </p:sp>
          <p:cxnSp>
            <p:nvCxnSpPr>
              <p:cNvPr id="62" name="直線單箭頭接點 61"/>
              <p:cNvCxnSpPr/>
              <p:nvPr/>
            </p:nvCxnSpPr>
            <p:spPr>
              <a:xfrm>
                <a:off x="2781300" y="4275988"/>
                <a:ext cx="66548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3" name="文字方塊 62"/>
              <p:cNvSpPr txBox="1"/>
              <p:nvPr/>
            </p:nvSpPr>
            <p:spPr>
              <a:xfrm>
                <a:off x="7531710" y="3806386"/>
                <a:ext cx="1325393" cy="369332"/>
              </a:xfrm>
              <a:prstGeom prst="rect">
                <a:avLst/>
              </a:prstGeom>
              <a:noFill/>
            </p:spPr>
            <p:txBody>
              <a:bodyPr wrap="square" rtlCol="0">
                <a:spAutoFit/>
              </a:bodyPr>
              <a:lstStyle/>
              <a:p>
                <a:r>
                  <a:rPr lang="en-US" altLang="zh-TW" b="1" dirty="0" smtClean="0"/>
                  <a:t>4.</a:t>
                </a:r>
                <a:r>
                  <a:rPr lang="zh-TW" altLang="en-US" b="1" dirty="0" smtClean="0"/>
                  <a:t>借出資金</a:t>
                </a:r>
                <a:endParaRPr lang="zh-TW" altLang="en-US" b="1" dirty="0"/>
              </a:p>
            </p:txBody>
          </p:sp>
          <p:cxnSp>
            <p:nvCxnSpPr>
              <p:cNvPr id="64" name="直線單箭頭接點 63"/>
              <p:cNvCxnSpPr/>
              <p:nvPr/>
            </p:nvCxnSpPr>
            <p:spPr>
              <a:xfrm flipH="1">
                <a:off x="2794000" y="4535525"/>
                <a:ext cx="6654800"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5" name="文字方塊 64"/>
              <p:cNvSpPr txBox="1"/>
              <p:nvPr/>
            </p:nvSpPr>
            <p:spPr>
              <a:xfrm>
                <a:off x="3518116" y="4644227"/>
                <a:ext cx="2323884" cy="369332"/>
              </a:xfrm>
              <a:prstGeom prst="rect">
                <a:avLst/>
              </a:prstGeom>
              <a:noFill/>
            </p:spPr>
            <p:txBody>
              <a:bodyPr wrap="square" rtlCol="0">
                <a:spAutoFit/>
              </a:bodyPr>
              <a:lstStyle/>
              <a:p>
                <a:r>
                  <a:rPr lang="en-US" altLang="zh-TW" b="1" dirty="0" smtClean="0"/>
                  <a:t>5.</a:t>
                </a:r>
                <a:r>
                  <a:rPr lang="zh-TW" altLang="en-US" b="1" dirty="0" smtClean="0"/>
                  <a:t>按照協議譞本付息</a:t>
                </a:r>
                <a:endParaRPr lang="zh-TW" altLang="en-US" b="1" dirty="0"/>
              </a:p>
            </p:txBody>
          </p:sp>
        </p:grpSp>
      </p:grpSp>
      <p:sp>
        <p:nvSpPr>
          <p:cNvPr id="3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769841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a:t>出借人借款</a:t>
            </a:r>
            <a:r>
              <a:rPr lang="zh-TW" altLang="en-US" dirty="0" smtClean="0"/>
              <a:t>步驟</a:t>
            </a:r>
            <a:endParaRPr kumimoji="1" lang="zh-TW" altLang="en-US" sz="3000"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9</a:t>
            </a:fld>
            <a:endParaRPr lang="en-US" altLang="zh-TW"/>
          </a:p>
        </p:txBody>
      </p:sp>
      <p:graphicFrame>
        <p:nvGraphicFramePr>
          <p:cNvPr id="7" name="資料庫圖表 6"/>
          <p:cNvGraphicFramePr/>
          <p:nvPr>
            <p:extLst>
              <p:ext uri="{D42A27DB-BD31-4B8C-83A1-F6EECF244321}">
                <p14:modId xmlns:p14="http://schemas.microsoft.com/office/powerpoint/2010/main" val="1546674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7"/>
          <p:cNvGraphicFramePr/>
          <p:nvPr>
            <p:extLst>
              <p:ext uri="{D42A27DB-BD31-4B8C-83A1-F6EECF244321}">
                <p14:modId xmlns:p14="http://schemas.microsoft.com/office/powerpoint/2010/main" val="1439414894"/>
              </p:ext>
            </p:extLst>
          </p:nvPr>
        </p:nvGraphicFramePr>
        <p:xfrm>
          <a:off x="1055635" y="1634342"/>
          <a:ext cx="3303866" cy="43603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資料庫圖表 9"/>
          <p:cNvGraphicFramePr/>
          <p:nvPr>
            <p:extLst>
              <p:ext uri="{D42A27DB-BD31-4B8C-83A1-F6EECF244321}">
                <p14:modId xmlns:p14="http://schemas.microsoft.com/office/powerpoint/2010/main" val="4083036799"/>
              </p:ext>
            </p:extLst>
          </p:nvPr>
        </p:nvGraphicFramePr>
        <p:xfrm>
          <a:off x="4914231" y="1652320"/>
          <a:ext cx="6132460" cy="47920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1139265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14986</TotalTime>
  <Words>3860</Words>
  <Application>Microsoft Office PowerPoint</Application>
  <PresentationFormat>自訂</PresentationFormat>
  <Paragraphs>793</Paragraphs>
  <Slides>42</Slides>
  <Notes>42</Notes>
  <HiddenSlides>0</HiddenSlides>
  <MMClips>1</MMClips>
  <ScaleCrop>false</ScaleCrop>
  <HeadingPairs>
    <vt:vector size="4" baseType="variant">
      <vt:variant>
        <vt:lpstr>佈景主題</vt:lpstr>
      </vt:variant>
      <vt:variant>
        <vt:i4>1</vt:i4>
      </vt:variant>
      <vt:variant>
        <vt:lpstr>投影片標題</vt:lpstr>
      </vt:variant>
      <vt:variant>
        <vt:i4>42</vt:i4>
      </vt:variant>
    </vt:vector>
  </HeadingPairs>
  <TitlesOfParts>
    <vt:vector size="43" baseType="lpstr">
      <vt:lpstr>Office 佈景主題</vt:lpstr>
      <vt:lpstr>P2P借貸</vt:lpstr>
      <vt:lpstr>PowerPoint 簡報</vt:lpstr>
      <vt:lpstr>What is Peer to Peer Lending?</vt:lpstr>
      <vt:lpstr>貸款 Lending</vt:lpstr>
      <vt:lpstr>簽訂貸款契約</vt:lpstr>
      <vt:lpstr>P2P網貸 (Peer to Peer Lending)</vt:lpstr>
      <vt:lpstr>P2P網貸 (Peer to Peer Lending)</vt:lpstr>
      <vt:lpstr>P2P網貸的運作</vt:lpstr>
      <vt:lpstr>出借人借款步驟</vt:lpstr>
      <vt:lpstr>借款人借款步驟</vt:lpstr>
      <vt:lpstr>利率方式一：由雙方協商確定</vt:lpstr>
      <vt:lpstr>利率方式二：借款人信用等級分級</vt:lpstr>
      <vt:lpstr>利率方式三：出借人對利率投標</vt:lpstr>
      <vt:lpstr>創新模式</vt:lpstr>
      <vt:lpstr>純平台模式</vt:lpstr>
      <vt:lpstr>債權轉讓模式</vt:lpstr>
      <vt:lpstr>純線上模式</vt:lpstr>
      <vt:lpstr>線上與線下結合(O2O)模式</vt:lpstr>
      <vt:lpstr>有無擔保模式</vt:lpstr>
      <vt:lpstr>抵押貸款模式</vt:lpstr>
      <vt:lpstr>社交網路模式</vt:lpstr>
      <vt:lpstr>公益性平台模式</vt:lpstr>
      <vt:lpstr>案例一　Zopa：英國2005年世界首創</vt:lpstr>
      <vt:lpstr>案例一　Zopa：英國2005年世界首創</vt:lpstr>
      <vt:lpstr>案例二　Lending Club：美國</vt:lpstr>
      <vt:lpstr>案例二　Lending Club：美國</vt:lpstr>
      <vt:lpstr>案例三　拍拍貸：2007中國第一家</vt:lpstr>
      <vt:lpstr>案例四　LnB：互利金融™平台</vt:lpstr>
      <vt:lpstr>案例五　鄉民貸：P2P Lending網路借貸平台</vt:lpstr>
      <vt:lpstr>Ｐ２Ｐ平台模式比較</vt:lpstr>
      <vt:lpstr>Ｐ２Ｐ借貸平台機會與挑戰</vt:lpstr>
      <vt:lpstr>機會－借款人</vt:lpstr>
      <vt:lpstr>機會－投資人</vt:lpstr>
      <vt:lpstr>挑戰－民間借貸中介</vt:lpstr>
      <vt:lpstr>挑戰－傳統銀行</vt:lpstr>
      <vt:lpstr>挑戰－監管機構</vt:lpstr>
      <vt:lpstr>P2P網貸風險</vt:lpstr>
      <vt:lpstr>P2P網貸風險</vt:lpstr>
      <vt:lpstr>P2P網貸風險－市場風險</vt:lpstr>
      <vt:lpstr>P2P網貸風險－信用風險</vt:lpstr>
      <vt:lpstr>P2P網貸風險控管</vt:lpstr>
      <vt:lpstr>P2P網貸趨勢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377</cp:revision>
  <cp:lastPrinted>2016-06-22T08:11:44Z</cp:lastPrinted>
  <dcterms:created xsi:type="dcterms:W3CDTF">2016-06-16T05:53:04Z</dcterms:created>
  <dcterms:modified xsi:type="dcterms:W3CDTF">2017-09-17T15:51:12Z</dcterms:modified>
</cp:coreProperties>
</file>