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1" r:id="rId25"/>
    <p:sldId id="28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2011/6/21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Modeling Network Traffic using Game Theory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Why do all Nash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have</a:t>
            </a:r>
            <a:br>
              <a:rPr lang="en-US" altLang="zh-TW" dirty="0" smtClean="0"/>
            </a:br>
            <a:r>
              <a:rPr lang="en-US" altLang="zh-TW" dirty="0" smtClean="0"/>
              <a:t>equal balance?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x drivers use the upper route and 4000 − x drivers use the lower route</a:t>
            </a:r>
          </a:p>
          <a:p>
            <a:r>
              <a:rPr lang="en-US" altLang="zh-TW" dirty="0" smtClean="0"/>
              <a:t>Driver have incentive to switch from slower to faster route, if routes have unequal travel times</a:t>
            </a:r>
          </a:p>
          <a:p>
            <a:pPr lvl="1"/>
            <a:r>
              <a:rPr lang="en-US" altLang="zh-TW" dirty="0" smtClean="0"/>
              <a:t>x is not equal to 2000</a:t>
            </a:r>
          </a:p>
          <a:p>
            <a:r>
              <a:rPr lang="en-US" altLang="zh-TW" dirty="0" smtClean="0"/>
              <a:t>Any list of strategies in which x = 2000 is a Nash equilibrium</a:t>
            </a:r>
          </a:p>
          <a:p>
            <a:pPr lvl="1"/>
            <a:r>
              <a:rPr lang="en-US" altLang="zh-TW" dirty="0" smtClean="0"/>
              <a:t>x is not equal to 2000 cannot be a Nash equilibrium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8.2   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Previously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the previous traffic network, everything works out very cleanly</a:t>
            </a:r>
          </a:p>
          <a:p>
            <a:pPr lvl="1"/>
            <a:r>
              <a:rPr lang="en-US" altLang="zh-TW" dirty="0" smtClean="0"/>
              <a:t>Self-interested behavior by all drivers causes them to balance perfectly between the available routes</a:t>
            </a:r>
          </a:p>
          <a:p>
            <a:pPr lvl="2"/>
            <a:r>
              <a:rPr lang="en-US" altLang="zh-TW" dirty="0" smtClean="0"/>
              <a:t>Nash equilibrium</a:t>
            </a:r>
          </a:p>
          <a:p>
            <a:r>
              <a:rPr lang="en-US" altLang="zh-TW" dirty="0" smtClean="0"/>
              <a:t>But with only a small change to the network, we can find counterintuitive territory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Change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city government builds a very fast highway from C to D</a:t>
            </a:r>
          </a:p>
          <a:p>
            <a:r>
              <a:rPr lang="en-US" altLang="zh-TW" dirty="0" smtClean="0"/>
              <a:t>Simply model its travel time as 0</a:t>
            </a:r>
          </a:p>
          <a:p>
            <a:pPr lvl="1"/>
            <a:r>
              <a:rPr lang="en-US" altLang="zh-TW" dirty="0" smtClean="0"/>
              <a:t>regardless of the number of cars on it</a:t>
            </a:r>
          </a:p>
          <a:p>
            <a:r>
              <a:rPr lang="en-US" altLang="zh-TW" dirty="0" smtClean="0"/>
              <a:t>People’s travel time from A to B ought to get better after this edge from C to D is added.</a:t>
            </a:r>
          </a:p>
          <a:p>
            <a:r>
              <a:rPr lang="en-US" altLang="zh-TW" dirty="0" smtClean="0"/>
              <a:t>Does it?</a:t>
            </a:r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New highway network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2175" y="1857375"/>
            <a:ext cx="48196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Result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unique Nash equilibrium in this new highway network leads to a worse travel time</a:t>
            </a:r>
          </a:p>
          <a:p>
            <a:r>
              <a:rPr lang="en-US" altLang="zh-TW" dirty="0" smtClean="0"/>
              <a:t>Driver uses the route through both C and D</a:t>
            </a:r>
          </a:p>
          <a:p>
            <a:pPr lvl="1"/>
            <a:r>
              <a:rPr lang="en-US" altLang="zh-TW" dirty="0" smtClean="0"/>
              <a:t>4000/100 + 0 + 4000/100 = 80</a:t>
            </a:r>
          </a:p>
          <a:p>
            <a:r>
              <a:rPr lang="en-US" altLang="zh-TW" dirty="0" smtClean="0"/>
              <a:t>Why is this the only equilibrium?</a:t>
            </a:r>
          </a:p>
          <a:p>
            <a:pPr lvl="1"/>
            <a:r>
              <a:rPr lang="en-US" altLang="zh-TW" dirty="0" smtClean="0"/>
              <a:t>No driver can benefit by changing their route</a:t>
            </a:r>
          </a:p>
          <a:p>
            <a:pPr lvl="1"/>
            <a:r>
              <a:rPr lang="en-US" altLang="zh-TW" dirty="0" smtClean="0"/>
              <a:t>Any other route would now take 85 minutes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Phenomenon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Adding resources to a transportation network can sometimes hurt performance at equilibrium</a:t>
            </a:r>
          </a:p>
          <a:p>
            <a:pPr lvl="1"/>
            <a:r>
              <a:rPr lang="en-US" altLang="zh-TW" dirty="0" smtClean="0"/>
              <a:t>Known as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</a:p>
          <a:p>
            <a:pPr lvl="2"/>
            <a:r>
              <a:rPr lang="en-US" altLang="zh-TW" dirty="0" smtClean="0"/>
              <a:t>First articulated by Dietrich </a:t>
            </a:r>
            <a:r>
              <a:rPr lang="en-US" altLang="zh-TW" dirty="0" err="1" smtClean="0"/>
              <a:t>Braess</a:t>
            </a:r>
            <a:r>
              <a:rPr lang="en-US" altLang="zh-TW" dirty="0" smtClean="0"/>
              <a:t> in 1968</a:t>
            </a:r>
          </a:p>
          <a:p>
            <a:r>
              <a:rPr lang="en-US" altLang="zh-TW" dirty="0" smtClean="0"/>
              <a:t>Many counterintuitive anomalies needs the right combination of conditions to actually pop up in real life</a:t>
            </a:r>
          </a:p>
          <a:p>
            <a:pPr lvl="1"/>
            <a:r>
              <a:rPr lang="en-US" altLang="zh-TW" dirty="0" smtClean="0"/>
              <a:t>Seoul, Korea build a public park actually improved travel time into and out of the city</a:t>
            </a:r>
          </a:p>
          <a:p>
            <a:pPr lvl="2"/>
            <a:r>
              <a:rPr lang="en-US" altLang="zh-TW" dirty="0" smtClean="0"/>
              <a:t>Destruction of a six-lane highway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Adding a new strategy to a game makes things worse for players</a:t>
            </a:r>
          </a:p>
          <a:p>
            <a:r>
              <a:rPr lang="en-US" altLang="zh-TW" dirty="0" smtClean="0"/>
              <a:t>Prisoner’s Dilemma</a:t>
            </a:r>
          </a:p>
          <a:p>
            <a:pPr lvl="1"/>
            <a:r>
              <a:rPr lang="en-US" altLang="zh-TW" dirty="0" smtClean="0"/>
              <a:t>If the only strategy for each player were NC</a:t>
            </a:r>
          </a:p>
          <a:p>
            <a:pPr lvl="2"/>
            <a:r>
              <a:rPr lang="en-US" altLang="zh-TW" dirty="0" smtClean="0"/>
              <a:t>Not-Confess</a:t>
            </a:r>
          </a:p>
          <a:p>
            <a:pPr lvl="1"/>
            <a:r>
              <a:rPr lang="en-US" altLang="zh-TW" dirty="0" smtClean="0"/>
              <a:t>Then add C into the options of player</a:t>
            </a:r>
          </a:p>
          <a:p>
            <a:pPr lvl="2"/>
            <a:r>
              <a:rPr lang="en-US" altLang="zh-TW" dirty="0" smtClean="0"/>
              <a:t>Confess</a:t>
            </a:r>
          </a:p>
          <a:p>
            <a:r>
              <a:rPr lang="en-US" altLang="zh-TW" dirty="0" smtClean="0"/>
              <a:t>Informal sense</a:t>
            </a:r>
          </a:p>
          <a:p>
            <a:pPr lvl="1"/>
            <a:r>
              <a:rPr lang="en-US" altLang="zh-TW" dirty="0" smtClean="0"/>
              <a:t>“upgrading” a network has to be a good thing, and so it is surprising when it turns out to make things worse</a:t>
            </a:r>
            <a:endParaRPr lang="zh-TW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Assuming that the travel time on each edge depends in a linear way on the number of cars traversing it</a:t>
            </a:r>
          </a:p>
          <a:p>
            <a:pPr lvl="1"/>
            <a:r>
              <a:rPr lang="en-US" altLang="zh-TW" dirty="0" smtClean="0"/>
              <a:t>Travel time have the form ax + b</a:t>
            </a:r>
          </a:p>
          <a:p>
            <a:pPr lvl="2"/>
            <a:r>
              <a:rPr lang="en-US" altLang="zh-TW" dirty="0" smtClean="0"/>
              <a:t>Each of a and b is either 0 or a positive number</a:t>
            </a:r>
          </a:p>
          <a:p>
            <a:r>
              <a:rPr lang="en-US" altLang="zh-TW" dirty="0" smtClean="0"/>
              <a:t>Travel time is no more than 4/3 times</a:t>
            </a:r>
          </a:p>
          <a:p>
            <a:pPr lvl="1"/>
            <a:r>
              <a:rPr lang="en-US" altLang="zh-TW" dirty="0" smtClean="0"/>
              <a:t>An equilibrium in the new network</a:t>
            </a:r>
          </a:p>
          <a:p>
            <a:pPr lvl="1"/>
            <a:r>
              <a:rPr lang="en-US" altLang="zh-TW" dirty="0" smtClean="0"/>
              <a:t>4/3 got from the previous examples</a:t>
            </a:r>
          </a:p>
          <a:p>
            <a:pPr lvl="2"/>
            <a:r>
              <a:rPr lang="en-US" altLang="zh-TW" dirty="0" smtClean="0"/>
              <a:t>Replace travel times of 45 with 40, the equilibrium would jump from 60 to 80 (80/60=4/3)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could think about ways of designing networks to prevent bad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from arising, or to avoid bad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through the judicious use of tolls on certain parts of the network.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Abstract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Modeling transportation network</a:t>
            </a:r>
          </a:p>
          <a:p>
            <a:pPr lvl="1"/>
            <a:r>
              <a:rPr lang="en-US" altLang="zh-TW" dirty="0" smtClean="0"/>
              <a:t>Models for network traffic using the game-theoretic ideas are developed</a:t>
            </a:r>
          </a:p>
          <a:p>
            <a:r>
              <a:rPr lang="en-US" altLang="zh-TW" dirty="0" smtClean="0"/>
              <a:t>How it responds to traffic congestion</a:t>
            </a:r>
          </a:p>
          <a:p>
            <a:pPr lvl="1"/>
            <a:r>
              <a:rPr lang="en-US" altLang="zh-TW" dirty="0" smtClean="0"/>
              <a:t>Adding capacity to a network can sometimes actually slow down the traffic</a:t>
            </a:r>
          </a:p>
          <a:p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</a:p>
          <a:p>
            <a:pPr lvl="1"/>
            <a:r>
              <a:rPr lang="en-US" altLang="zh-TW" dirty="0" smtClean="0"/>
              <a:t>Is more roads mean less congestion?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8.3 Advanced Material: The Social Cost of Traffic at Equilibrium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definitions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Network: any directed graph</a:t>
            </a:r>
          </a:p>
          <a:p>
            <a:r>
              <a:rPr lang="en-US" altLang="zh-TW" dirty="0" smtClean="0"/>
              <a:t>Player: a set of drivers</a:t>
            </a:r>
          </a:p>
          <a:p>
            <a:pPr lvl="1"/>
            <a:r>
              <a:rPr lang="en-US" altLang="zh-TW" dirty="0" smtClean="0"/>
              <a:t>With different starting points and destinations</a:t>
            </a:r>
          </a:p>
          <a:p>
            <a:r>
              <a:rPr lang="en-US" altLang="zh-TW" dirty="0" smtClean="0"/>
              <a:t>Edge e: highway between two route</a:t>
            </a:r>
          </a:p>
          <a:p>
            <a:pPr lvl="1"/>
            <a:r>
              <a:rPr lang="en-US" altLang="zh-TW" dirty="0" smtClean="0"/>
              <a:t>Each edge has a travel-time function T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(x)</a:t>
            </a:r>
          </a:p>
          <a:p>
            <a:pPr lvl="2"/>
            <a:r>
              <a:rPr lang="en-US" altLang="zh-TW" dirty="0" smtClean="0"/>
              <a:t>The time takes all drivers to cross the edge when there are x drivers using it</a:t>
            </a:r>
          </a:p>
          <a:p>
            <a:r>
              <a:rPr lang="en-US" altLang="zh-TW" dirty="0" smtClean="0"/>
              <a:t>Travel-time function: T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(x) = </a:t>
            </a:r>
            <a:r>
              <a:rPr lang="en-US" altLang="zh-TW" dirty="0" err="1" smtClean="0"/>
              <a:t>a</a:t>
            </a:r>
            <a:r>
              <a:rPr lang="en-US" altLang="zh-TW" baseline="-25000" dirty="0" err="1" smtClean="0"/>
              <a:t>e</a:t>
            </a:r>
            <a:r>
              <a:rPr lang="en-US" altLang="zh-TW" dirty="0" err="1" smtClean="0"/>
              <a:t>x+b</a:t>
            </a:r>
            <a:r>
              <a:rPr lang="en-US" altLang="zh-TW" baseline="-25000" dirty="0" err="1" smtClean="0"/>
              <a:t>e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All are linear in the amount of traffic</a:t>
            </a:r>
          </a:p>
          <a:p>
            <a:pPr lvl="1"/>
            <a:r>
              <a:rPr lang="en-US" altLang="zh-TW" dirty="0" err="1" smtClean="0"/>
              <a:t>a</a:t>
            </a:r>
            <a:r>
              <a:rPr lang="en-US" altLang="zh-TW" baseline="-25000" dirty="0" err="1" smtClean="0"/>
              <a:t>e</a:t>
            </a:r>
            <a:r>
              <a:rPr lang="en-US" altLang="zh-TW" dirty="0" smtClean="0"/>
              <a:t> and b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 that are either positive or zero</a:t>
            </a:r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Travel time annotation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6480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628800"/>
            <a:ext cx="36576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467544" y="407707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Travel times written as </a:t>
            </a:r>
          </a:p>
          <a:p>
            <a:r>
              <a:rPr lang="en-US" altLang="zh-TW" sz="2400" dirty="0" smtClean="0"/>
              <a:t>explicit functions of x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5004048" y="4077072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Travel times written as</a:t>
            </a:r>
          </a:p>
          <a:p>
            <a:r>
              <a:rPr lang="en-US" altLang="zh-TW" sz="2400" dirty="0" smtClean="0"/>
              <a:t>annotations on the edges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Social cost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Traffic pattern: choice of a path by each driver</a:t>
            </a:r>
          </a:p>
          <a:p>
            <a:r>
              <a:rPr lang="en-US" altLang="zh-TW" dirty="0" smtClean="0"/>
              <a:t>Social cost: </a:t>
            </a:r>
            <a:r>
              <a:rPr lang="en-US" altLang="zh-TW" dirty="0" smtClean="0"/>
              <a:t> sum of the travel times incurred by all drivers </a:t>
            </a:r>
            <a:r>
              <a:rPr lang="en-US" altLang="zh-TW" dirty="0" smtClean="0"/>
              <a:t>when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they </a:t>
            </a:r>
            <a:r>
              <a:rPr lang="en-US" altLang="zh-TW" dirty="0" smtClean="0"/>
              <a:t>use this </a:t>
            </a:r>
            <a:r>
              <a:rPr lang="en-US" altLang="zh-TW" dirty="0" smtClean="0"/>
              <a:t>traffic pattern</a:t>
            </a:r>
          </a:p>
          <a:p>
            <a:r>
              <a:rPr lang="en-US" altLang="zh-TW" dirty="0" smtClean="0"/>
              <a:t>Example</a:t>
            </a:r>
          </a:p>
          <a:p>
            <a:pPr lvl="1"/>
            <a:r>
              <a:rPr lang="en-US" altLang="zh-TW" dirty="0" smtClean="0"/>
              <a:t>Two different traffic patterns</a:t>
            </a:r>
          </a:p>
          <a:p>
            <a:pPr lvl="1"/>
            <a:r>
              <a:rPr lang="en-US" altLang="zh-TW" dirty="0" smtClean="0"/>
              <a:t>Four </a:t>
            </a:r>
            <a:r>
              <a:rPr lang="en-US" altLang="zh-TW" dirty="0" smtClean="0"/>
              <a:t>drivers from node A to node </a:t>
            </a:r>
            <a:r>
              <a:rPr lang="en-US" altLang="zh-TW" dirty="0" smtClean="0"/>
              <a:t>B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Traffic pattern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TP </a:t>
            </a:r>
            <a:r>
              <a:rPr lang="en-US" altLang="zh-TW" dirty="0" smtClean="0"/>
              <a:t>(a): </a:t>
            </a:r>
            <a:r>
              <a:rPr lang="en-US" altLang="zh-TW" dirty="0" smtClean="0"/>
              <a:t>minimum </a:t>
            </a:r>
            <a:r>
              <a:rPr lang="en-US" altLang="zh-TW" dirty="0" smtClean="0"/>
              <a:t>social </a:t>
            </a:r>
            <a:r>
              <a:rPr lang="en-US" altLang="zh-TW" dirty="0" smtClean="0"/>
              <a:t>cost (social optimum)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Driver requires 7 travel time, </a:t>
            </a:r>
            <a:r>
              <a:rPr lang="en-US" altLang="zh-TW" dirty="0" smtClean="0"/>
              <a:t>the </a:t>
            </a:r>
            <a:r>
              <a:rPr lang="en-US" altLang="zh-TW" dirty="0" smtClean="0"/>
              <a:t>social cost is 28</a:t>
            </a:r>
          </a:p>
          <a:p>
            <a:r>
              <a:rPr lang="en-US" altLang="zh-TW" dirty="0" smtClean="0"/>
              <a:t>TP (b</a:t>
            </a:r>
            <a:r>
              <a:rPr lang="en-US" altLang="zh-TW" dirty="0" smtClean="0"/>
              <a:t>): </a:t>
            </a:r>
            <a:r>
              <a:rPr lang="en-US" altLang="zh-TW" dirty="0" smtClean="0"/>
              <a:t>unique </a:t>
            </a:r>
            <a:r>
              <a:rPr lang="en-US" altLang="zh-TW" dirty="0" smtClean="0"/>
              <a:t>Nash equilibrium</a:t>
            </a:r>
          </a:p>
          <a:p>
            <a:pPr lvl="1"/>
            <a:r>
              <a:rPr lang="en-US" altLang="zh-TW" dirty="0" smtClean="0"/>
              <a:t>Driver requires 8 travel time, </a:t>
            </a:r>
            <a:r>
              <a:rPr lang="en-US" altLang="zh-TW" dirty="0" smtClean="0"/>
              <a:t>the </a:t>
            </a:r>
            <a:r>
              <a:rPr lang="en-US" altLang="zh-TW" dirty="0" smtClean="0"/>
              <a:t>social cost is </a:t>
            </a:r>
            <a:r>
              <a:rPr lang="en-US" altLang="zh-TW" dirty="0" smtClean="0"/>
              <a:t>28</a:t>
            </a:r>
            <a:endParaRPr lang="en-US" altLang="zh-TW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3789040"/>
            <a:ext cx="72330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971600" y="40770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=2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3419872" y="59399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=2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148064" y="42210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=4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236296" y="58772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=4</a:t>
            </a:r>
            <a:endParaRPr lang="zh-TW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8.1 Traffic at Equilibrium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Basic setting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transportation network is represented by a directed graph</a:t>
            </a:r>
          </a:p>
          <a:p>
            <a:r>
              <a:rPr lang="en-US" altLang="zh-TW" dirty="0" smtClean="0"/>
              <a:t>Edges – highways</a:t>
            </a:r>
          </a:p>
          <a:p>
            <a:r>
              <a:rPr lang="en-US" altLang="zh-TW" dirty="0" smtClean="0"/>
              <a:t>Nodes - where you can get on or off a particular highway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Example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Assuming </a:t>
            </a:r>
            <a:r>
              <a:rPr lang="en-US" altLang="zh-TW" dirty="0" smtClean="0"/>
              <a:t>that everyone wants to drive from A to B</a:t>
            </a:r>
          </a:p>
          <a:p>
            <a:pPr lvl="1"/>
            <a:r>
              <a:rPr lang="en-US" altLang="zh-TW" dirty="0" smtClean="0"/>
              <a:t>Two particular </a:t>
            </a:r>
            <a:r>
              <a:rPr lang="en-US" altLang="zh-TW" dirty="0" smtClean="0"/>
              <a:t>nodes </a:t>
            </a:r>
            <a:r>
              <a:rPr lang="en-US" altLang="zh-TW" dirty="0" smtClean="0"/>
              <a:t>of transportation </a:t>
            </a:r>
            <a:r>
              <a:rPr lang="en-US" altLang="zh-TW" dirty="0" smtClean="0"/>
              <a:t>network </a:t>
            </a:r>
            <a:endParaRPr lang="en-US" altLang="zh-TW" dirty="0" smtClean="0"/>
          </a:p>
          <a:p>
            <a:r>
              <a:rPr lang="en-US" altLang="zh-TW" dirty="0" smtClean="0"/>
              <a:t>Each edge has a designated travel </a:t>
            </a:r>
            <a:r>
              <a:rPr lang="en-US" altLang="zh-TW" dirty="0" smtClean="0"/>
              <a:t>time</a:t>
            </a:r>
          </a:p>
          <a:p>
            <a:pPr lvl="1"/>
            <a:r>
              <a:rPr lang="en-US" altLang="zh-TW" dirty="0" smtClean="0"/>
              <a:t>depends </a:t>
            </a:r>
            <a:r>
              <a:rPr lang="en-US" altLang="zh-TW" dirty="0" smtClean="0"/>
              <a:t>on the amount of </a:t>
            </a:r>
            <a:r>
              <a:rPr lang="en-US" altLang="zh-TW" dirty="0" smtClean="0"/>
              <a:t>traffic</a:t>
            </a:r>
            <a:endParaRPr lang="zh-TW" altLang="en-US" dirty="0" smtClean="0"/>
          </a:p>
          <a:p>
            <a:r>
              <a:rPr lang="en-US" altLang="zh-TW" dirty="0" smtClean="0"/>
              <a:t>Imaging </a:t>
            </a:r>
            <a:r>
              <a:rPr lang="en-US" altLang="zh-TW" dirty="0" smtClean="0"/>
              <a:t>that A is an exit in the suburbs, B is an exit downtown, and we’re looking at a large collection of morning commuters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Highway network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2391" y="1556792"/>
            <a:ext cx="3677801" cy="239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395536" y="177281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One route:</a:t>
            </a:r>
          </a:p>
          <a:p>
            <a:r>
              <a:rPr lang="en-US" altLang="zh-TW" dirty="0" smtClean="0"/>
              <a:t>4000/100 + 45 = 85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516216" y="170080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Two routes:</a:t>
            </a:r>
          </a:p>
          <a:p>
            <a:r>
              <a:rPr lang="en-US" altLang="zh-TW" dirty="0" smtClean="0"/>
              <a:t>2000/100 + 45 = 65</a:t>
            </a:r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sz="3500" dirty="0" smtClean="0"/>
              <a:t>Each edge labeled by its travel time (in minutes) when there are x cars using it</a:t>
            </a:r>
          </a:p>
          <a:p>
            <a:pPr lvl="1"/>
            <a:r>
              <a:rPr lang="en-US" altLang="zh-TW" dirty="0" smtClean="0"/>
              <a:t>A-D and C-B edges are insensitive to congestion</a:t>
            </a:r>
          </a:p>
          <a:p>
            <a:pPr lvl="1"/>
            <a:r>
              <a:rPr lang="en-US" altLang="zh-TW" dirty="0" smtClean="0"/>
              <a:t>A-C and D-B edges are highly sensitive to congestion</a:t>
            </a:r>
          </a:p>
          <a:p>
            <a:r>
              <a:rPr lang="en-US" altLang="zh-TW" sz="3500" dirty="0" smtClean="0"/>
              <a:t>When 4000 cars get from A to B</a:t>
            </a:r>
          </a:p>
          <a:p>
            <a:pPr lvl="1"/>
            <a:r>
              <a:rPr lang="en-US" altLang="zh-TW" sz="2700" dirty="0" smtClean="0"/>
              <a:t>Using one route: travel time is 85 minutes</a:t>
            </a:r>
          </a:p>
          <a:p>
            <a:pPr lvl="1"/>
            <a:r>
              <a:rPr lang="en-US" altLang="zh-TW" sz="2700" dirty="0" smtClean="0"/>
              <a:t>Evenly between two routes: travel time is 65 minutes</a:t>
            </a:r>
          </a:p>
          <a:p>
            <a:pPr lvl="2"/>
            <a:r>
              <a:rPr lang="en-US" altLang="zh-TW" dirty="0" smtClean="0"/>
              <a:t>each carries 2000 </a:t>
            </a:r>
            <a:r>
              <a:rPr lang="en-US" altLang="zh-TW" dirty="0" smtClean="0"/>
              <a:t>cars</a:t>
            </a:r>
            <a:endParaRPr lang="zh-TW" alt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Equilibrium traffic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Players: drivers</a:t>
            </a:r>
          </a:p>
          <a:p>
            <a:r>
              <a:rPr lang="en-US" altLang="zh-TW" dirty="0" smtClean="0"/>
              <a:t>Strategies: possible routes from A to B</a:t>
            </a:r>
          </a:p>
          <a:p>
            <a:pPr lvl="1"/>
            <a:r>
              <a:rPr lang="en-US" altLang="zh-TW" dirty="0" smtClean="0"/>
              <a:t>Two strategies in example: A-&gt;C-&gt;B and A-&gt;D-&gt;B</a:t>
            </a:r>
          </a:p>
          <a:p>
            <a:pPr lvl="2"/>
            <a:r>
              <a:rPr lang="en-US" altLang="zh-TW" dirty="0" smtClean="0"/>
              <a:t>larger networks contain many strategies for players</a:t>
            </a:r>
          </a:p>
          <a:p>
            <a:r>
              <a:rPr lang="en-US" altLang="zh-TW" dirty="0" smtClean="0"/>
              <a:t>Payoff: the negative of driver’s travel time </a:t>
            </a:r>
          </a:p>
          <a:p>
            <a:pPr lvl="1"/>
            <a:r>
              <a:rPr lang="en-US" altLang="zh-TW" dirty="0" smtClean="0"/>
              <a:t>Large travel times are bad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Equilibrium traffic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this traffic game, there is generally not a dominant strategy</a:t>
            </a:r>
          </a:p>
          <a:p>
            <a:pPr lvl="1"/>
            <a:r>
              <a:rPr lang="en-US" altLang="zh-TW" dirty="0" smtClean="0"/>
              <a:t>Either route has the potential to be the best choice for a player if all the other players are using the other route</a:t>
            </a:r>
          </a:p>
          <a:p>
            <a:r>
              <a:rPr lang="en-US" altLang="zh-TW" dirty="0" smtClean="0"/>
              <a:t>The Nash equilibrium of the traffic game</a:t>
            </a:r>
          </a:p>
          <a:p>
            <a:pPr lvl="1"/>
            <a:r>
              <a:rPr lang="en-US" altLang="zh-TW" dirty="0" smtClean="0"/>
              <a:t>drivers balance themselves evenly between the two routes</a:t>
            </a:r>
          </a:p>
          <a:p>
            <a:pPr lvl="2"/>
            <a:r>
              <a:rPr lang="en-US" altLang="zh-TW" dirty="0" smtClean="0"/>
              <a:t>2000 on each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Why does equal balance yield a Nash equilibrium?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just observe that with an even balance between the two routes, no driver has an incentive to switch over to the other route.</a:t>
            </a:r>
          </a:p>
          <a:p>
            <a:pPr lvl="1"/>
            <a:r>
              <a:rPr lang="en-US" altLang="zh-TW" dirty="0" smtClean="0"/>
              <a:t>Incentive: the shorter travel time</a:t>
            </a: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1036</Words>
  <Application>Microsoft Office PowerPoint</Application>
  <PresentationFormat>如螢幕大小 (4:3)</PresentationFormat>
  <Paragraphs>130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Modeling Network Traffic using Game Theory</vt:lpstr>
      <vt:lpstr>Abstract</vt:lpstr>
      <vt:lpstr>8.1 Traffic at Equilibrium</vt:lpstr>
      <vt:lpstr>Basic setting</vt:lpstr>
      <vt:lpstr>Example</vt:lpstr>
      <vt:lpstr>Highway network</vt:lpstr>
      <vt:lpstr>Equilibrium traffic</vt:lpstr>
      <vt:lpstr>Equilibrium traffic</vt:lpstr>
      <vt:lpstr>Why does equal balance yield a Nash equilibrium?</vt:lpstr>
      <vt:lpstr>Why do all Nash equilibria have equal balance?</vt:lpstr>
      <vt:lpstr>8.2    Braess’s Paradox</vt:lpstr>
      <vt:lpstr>Previously</vt:lpstr>
      <vt:lpstr>Change</vt:lpstr>
      <vt:lpstr>New highway network</vt:lpstr>
      <vt:lpstr>Result</vt:lpstr>
      <vt:lpstr>Phenomenon</vt:lpstr>
      <vt:lpstr>Some reflections on Braess’s Paradox</vt:lpstr>
      <vt:lpstr>Some reflections on Braess’s Paradox</vt:lpstr>
      <vt:lpstr>Some reflections on Braess’s Paradox</vt:lpstr>
      <vt:lpstr>8.3 Advanced Material: The Social Cost of Traffic at Equilibrium</vt:lpstr>
      <vt:lpstr>General definitions</vt:lpstr>
      <vt:lpstr>Travel time annotation</vt:lpstr>
      <vt:lpstr>Social cost</vt:lpstr>
      <vt:lpstr>Traffic pattern</vt:lpstr>
      <vt:lpstr>投影片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Network Traffic using Game Theory</dc:title>
  <dc:creator>ChengYang</dc:creator>
  <cp:lastModifiedBy>ChengYang</cp:lastModifiedBy>
  <cp:revision>91</cp:revision>
  <dcterms:created xsi:type="dcterms:W3CDTF">2011-06-20T04:25:15Z</dcterms:created>
  <dcterms:modified xsi:type="dcterms:W3CDTF">2011-06-22T06:24:48Z</dcterms:modified>
</cp:coreProperties>
</file>