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Lst>
  <p:sldSz cy="5143500" cx="9144000"/>
  <p:notesSz cx="6858000" cy="9144000"/>
  <p:embeddedFontLst>
    <p:embeddedFont>
      <p:font typeface="Proxima Nova"/>
      <p:regular r:id="rId76"/>
      <p:bold r:id="rId77"/>
      <p:italic r:id="rId78"/>
      <p:boldItalic r:id="rId79"/>
    </p:embeddedFont>
    <p:embeddedFont>
      <p:font typeface="Roboto"/>
      <p:regular r:id="rId80"/>
      <p:bold r:id="rId81"/>
      <p:italic r:id="rId82"/>
      <p:boldItalic r:id="rId83"/>
    </p:embeddedFont>
    <p:embeddedFont>
      <p:font typeface="Roboto Medium"/>
      <p:regular r:id="rId84"/>
      <p:bold r:id="rId85"/>
      <p:italic r:id="rId86"/>
      <p:boldItalic r:id="rId87"/>
    </p:embeddedFont>
    <p:embeddedFont>
      <p:font typeface="Amatic SC"/>
      <p:regular r:id="rId88"/>
      <p:bold r:id="rId89"/>
    </p:embeddedFont>
    <p:embeddedFont>
      <p:font typeface="Inter"/>
      <p:regular r:id="rId90"/>
      <p:bold r:id="rId91"/>
    </p:embeddedFont>
    <p:embeddedFont>
      <p:font typeface="Inter Medium"/>
      <p:regular r:id="rId92"/>
      <p:bold r:id="rId93"/>
    </p:embeddedFont>
    <p:embeddedFont>
      <p:font typeface="Lexend Black"/>
      <p:bold r:id="rId9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6A14B02-2D2B-4C43-B404-F34E1FF036DD}">
  <a:tblStyle styleId="{A6A14B02-2D2B-4C43-B404-F34E1FF036D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50AAECD2-521D-48A7-9391-C958EB255E60}"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RobotoMedium-regular.fntdata"/><Relationship Id="rId83" Type="http://schemas.openxmlformats.org/officeDocument/2006/relationships/font" Target="fonts/Roboto-boldItalic.fntdata"/><Relationship Id="rId42" Type="http://schemas.openxmlformats.org/officeDocument/2006/relationships/slide" Target="slides/slide35.xml"/><Relationship Id="rId86" Type="http://schemas.openxmlformats.org/officeDocument/2006/relationships/font" Target="fonts/RobotoMedium-italic.fntdata"/><Relationship Id="rId41" Type="http://schemas.openxmlformats.org/officeDocument/2006/relationships/slide" Target="slides/slide34.xml"/><Relationship Id="rId85" Type="http://schemas.openxmlformats.org/officeDocument/2006/relationships/font" Target="fonts/RobotoMedium-bold.fntdata"/><Relationship Id="rId44" Type="http://schemas.openxmlformats.org/officeDocument/2006/relationships/slide" Target="slides/slide37.xml"/><Relationship Id="rId88" Type="http://schemas.openxmlformats.org/officeDocument/2006/relationships/font" Target="fonts/AmaticSC-regular.fntdata"/><Relationship Id="rId43" Type="http://schemas.openxmlformats.org/officeDocument/2006/relationships/slide" Target="slides/slide36.xml"/><Relationship Id="rId87" Type="http://schemas.openxmlformats.org/officeDocument/2006/relationships/font" Target="fonts/RobotoMedium-boldItalic.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AmaticSC-bold.fntdata"/><Relationship Id="rId80" Type="http://schemas.openxmlformats.org/officeDocument/2006/relationships/font" Target="fonts/Roboto-regular.fntdata"/><Relationship Id="rId82" Type="http://schemas.openxmlformats.org/officeDocument/2006/relationships/font" Target="fonts/Roboto-italic.fntdata"/><Relationship Id="rId81" Type="http://schemas.openxmlformats.org/officeDocument/2006/relationships/font" Target="fonts/Roboto-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31" Type="http://schemas.openxmlformats.org/officeDocument/2006/relationships/slide" Target="slides/slide24.xml"/><Relationship Id="rId75" Type="http://schemas.openxmlformats.org/officeDocument/2006/relationships/slide" Target="slides/slide68.xml"/><Relationship Id="rId30" Type="http://schemas.openxmlformats.org/officeDocument/2006/relationships/slide" Target="slides/slide23.xml"/><Relationship Id="rId74" Type="http://schemas.openxmlformats.org/officeDocument/2006/relationships/slide" Target="slides/slide67.xml"/><Relationship Id="rId33" Type="http://schemas.openxmlformats.org/officeDocument/2006/relationships/slide" Target="slides/slide26.xml"/><Relationship Id="rId77" Type="http://schemas.openxmlformats.org/officeDocument/2006/relationships/font" Target="fonts/ProximaNova-bold.fntdata"/><Relationship Id="rId32" Type="http://schemas.openxmlformats.org/officeDocument/2006/relationships/slide" Target="slides/slide25.xml"/><Relationship Id="rId76" Type="http://schemas.openxmlformats.org/officeDocument/2006/relationships/font" Target="fonts/ProximaNova-regular.fntdata"/><Relationship Id="rId35" Type="http://schemas.openxmlformats.org/officeDocument/2006/relationships/slide" Target="slides/slide28.xml"/><Relationship Id="rId79" Type="http://schemas.openxmlformats.org/officeDocument/2006/relationships/font" Target="fonts/ProximaNova-boldItalic.fntdata"/><Relationship Id="rId34" Type="http://schemas.openxmlformats.org/officeDocument/2006/relationships/slide" Target="slides/slide27.xml"/><Relationship Id="rId78" Type="http://schemas.openxmlformats.org/officeDocument/2006/relationships/font" Target="fonts/ProximaNova-italic.fntdata"/><Relationship Id="rId71" Type="http://schemas.openxmlformats.org/officeDocument/2006/relationships/slide" Target="slides/slide64.xml"/><Relationship Id="rId70" Type="http://schemas.openxmlformats.org/officeDocument/2006/relationships/slide" Target="slides/slide63.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slide" Target="slides/slide59.xml"/><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slide" Target="slides/slide61.xml"/><Relationship Id="rId23" Type="http://schemas.openxmlformats.org/officeDocument/2006/relationships/slide" Target="slides/slide16.xml"/><Relationship Id="rId67" Type="http://schemas.openxmlformats.org/officeDocument/2006/relationships/slide" Target="slides/slide60.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slide" Target="slides/slide62.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94" Type="http://schemas.openxmlformats.org/officeDocument/2006/relationships/font" Target="fonts/LexendBlack-bold.fntdata"/><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Inter-bold.fntdata"/><Relationship Id="rId90" Type="http://schemas.openxmlformats.org/officeDocument/2006/relationships/font" Target="fonts/Inter-regular.fntdata"/><Relationship Id="rId93" Type="http://schemas.openxmlformats.org/officeDocument/2006/relationships/font" Target="fonts/InterMedium-bold.fntdata"/><Relationship Id="rId92" Type="http://schemas.openxmlformats.org/officeDocument/2006/relationships/font" Target="fonts/InterMedium-regular.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29007af15f9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29007af15f9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2dbad9a4868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2dbad9a4868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圖二是一個流程圖，描述了使用面部表情識別來提供音樂推薦的過程。系統的操作由不同階段或階層構成。系統的核心是一個裝有攝像頭的控制裝置。直接望向這個攝像頭的人將被實時錄影。接著，面部表情識別（FER）系統將這些照片作為輸入。按照FER系統的標準程序，程序先識別和排序面部，然後預測對象的情緒狀態，範圍可以從喜悅到憤怒，從悲傷到寧靜等等。FER模組產生的資訊被輸送到音樂分類子系統。使用情緒分析來確定播放哪些歌曲。當用戶輸入他們當前的情緒時，系統從策劃好的播放列表中選擇一首合適的歌曲。然後，這首曲子通過內置的音樂播放器播放，這確保了音樂與聽眾當時的品味和感受相關。</a:t>
            </a:r>
            <a:endParaRPr sz="1200">
              <a:solidFill>
                <a:srgbClr val="0D0D0D"/>
              </a:solidFill>
              <a:latin typeface="Roboto"/>
              <a:ea typeface="Roboto"/>
              <a:cs typeface="Roboto"/>
              <a:sym typeface="Roboto"/>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 name="Shape 557"/>
        <p:cNvGrpSpPr/>
        <p:nvPr/>
      </p:nvGrpSpPr>
      <p:grpSpPr>
        <a:xfrm>
          <a:off x="0" y="0"/>
          <a:ext cx="0" cy="0"/>
          <a:chOff x="0" y="0"/>
          <a:chExt cx="0" cy="0"/>
        </a:xfrm>
      </p:grpSpPr>
      <p:sp>
        <p:nvSpPr>
          <p:cNvPr id="558" name="Google Shape;558;g2dbeffadef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 name="Google Shape;559;g2dbeffadef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該系統使用了一個廣泛的面部表情數據集，每個表情都標記了相應的情感狀態。這個數據集從不同人口統計學背景的個體在不同音樂聆聽會中收集而來，以確保系統的健壯性和靈活性。系統採用卷積神經網絡（CNN）實時分析面部表情。為了提高情感識別的準確性，系統使用了面部檢測、對齊和標準化等預處理技術。</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此外，系統採用基於規則的方法將檢測到的情感映射到音樂元件。這種映射根據音樂理論和心理學研究洞察，將情感與能喚起相應情感的音樂特性（如節奏和調鍵）相連接。個性化音樂推薦在系統中起著重要作用。通過收集用戶的音樂偏好和聆聽習慣來創建詳細的個人檔案，這些推薦旨在與用戶當前的情感狀態對齊，從而提高參與度和情感共鳴。</a:t>
            </a:r>
            <a:endParaRPr sz="1200">
              <a:solidFill>
                <a:srgbClr val="0D0D0D"/>
              </a:solidFill>
              <a:latin typeface="Roboto"/>
              <a:ea typeface="Roboto"/>
              <a:cs typeface="Roboto"/>
              <a:sym typeface="Roboto"/>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2dbad9a4868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2dbad9a4868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個性化音樂推薦在系統中起著重要作用。通過收集用戶的音樂偏好和聆聽習慣來創建詳細的個人檔案，這些推薦旨在與用戶當前的情感狀態對齊，從而提高參與度和情感共鳴。</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圖一展示了面部表情識別系統的基本構成，包括以下幾個步驟。處理面部影像的第一階段稱為「面部偵測」，其主要任務是定位影像中的面部區域。為此，我們需要在影像中找到面部，進行裁剪，然後將面部相對於眼睛置中。在自動面部情緒識別（AFER）系統中，為了改善特徵提取，預處理扮演了重要的角色。影像的縮放、對比度調整、平衡、灰階轉換以及執行其他增強操作都是預處理階段的一部分。面部影像被裁剪和重新尺寸以凸顯特徵，同時去除干擾並提升它們的相互關聯性。對面部照片進行亮度校正和對比度修改的目的是為了使亮度和對比度達到一致性。這個系統的即時運作能力是其最重要的優先事項。目標是即時捕捉視覺影像，以便預測情緒。這種即時操作有潛力使日常生活更加便利。預測出的情感作為輸入，啟動音樂分類過程。系統根據用戶的情緒狀態將歌曲分類。</a:t>
            </a:r>
            <a:endParaRPr sz="1200">
              <a:solidFill>
                <a:srgbClr val="0D0D0D"/>
              </a:solidFill>
              <a:latin typeface="Roboto"/>
              <a:ea typeface="Roboto"/>
              <a:cs typeface="Roboto"/>
              <a:sym typeface="Roboto"/>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2dbeffadef0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2dbeffadef0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個性化音樂推薦在系統中起著重要作用。通過收集用戶的音樂偏好和聆聽習慣來創建詳細的個人檔案，這些推薦旨在與用戶當前的情感狀態對齊，從而提高參與度和情感共鳴。</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圖一展示了面部表情識別系統的基本構成，包括以下幾個步驟。處理面部影像的第一階段稱為「面部偵測」，其主要任務是定位影像中的面部區域。為此，我們需要在影像中找到面部，進行裁剪，然後將面部相對於眼睛置中。在自動面部情緒識別（AFER）系統中，為了改善特徵提取，預處理扮演了重要的角色。影像的縮放、對比度調整、平衡、灰階轉換以及執行其他增強操作都是預處理階段的一部分。面部影像被裁剪和重新尺寸以凸顯特徵，同時去除干擾並提升它們的相互關聯性。對面部照片進行亮度校正和對比度修改的目的是為了使亮度和對比度達到一致性。這個系統的即時運作能力是其最重要的優先事項。目標是即時捕捉視覺影像，以便預測情緒。這種即時操作有潛力使日常生活更加便利。預測出的情感作為輸入，啟動音樂分類過程。系統根據用戶的情緒狀態將歌曲分類。</a:t>
            </a:r>
            <a:endParaRPr sz="1200">
              <a:solidFill>
                <a:srgbClr val="0D0D0D"/>
              </a:solidFill>
              <a:latin typeface="Roboto"/>
              <a:ea typeface="Roboto"/>
              <a:cs typeface="Roboto"/>
              <a:sym typeface="Roboto"/>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 name="Shape 576"/>
        <p:cNvGrpSpPr/>
        <p:nvPr/>
      </p:nvGrpSpPr>
      <p:grpSpPr>
        <a:xfrm>
          <a:off x="0" y="0"/>
          <a:ext cx="0" cy="0"/>
          <a:chOff x="0" y="0"/>
          <a:chExt cx="0" cy="0"/>
        </a:xfrm>
      </p:grpSpPr>
      <p:sp>
        <p:nvSpPr>
          <p:cNvPr id="577" name="Google Shape;577;g2dbeffadef0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 name="Google Shape;578;g2dbeffadef0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個性化音樂推薦在系統中起著重要作用。通過收集用戶的音樂偏好和聆聽習慣來創建詳細的個人檔案，這些推薦旨在與用戶當前的情感狀態對齊，從而提高參與度和情感共鳴。</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圖一展示了面部表情識別系統的基本構成，包括以下幾個步驟。處理面部影像的第一階段稱為「面部偵測」，其主要任務是定位影像中的面部區域。為此，我們需要在影像中找到面部，進行裁剪，然後將面部相對於眼睛置中。在自動面部情緒識別（AFER）系統中，為了改善特徵提取，預處理扮演了重要的角色。影像的縮放、對比度調整、平衡、灰階轉換以及執行其他增強操作都是預處理階段的一部分。面部影像被裁剪和重新尺寸以凸顯特徵，同時去除干擾並提升它們的相互關聯性。對面部照片進行亮度校正和對比度修改的目的是為了使亮度和對比度達到一致性。這個系統的即時運作能力是其最重要的優先事項。目標是即時捕捉視覺影像，以便預測情緒。這種即時操作有潛力使日常生活更加便利。預測出的情感作為輸入，啟動音樂分類過程。系統根據用戶的情緒狀態將歌曲分類。</a:t>
            </a:r>
            <a:endParaRPr sz="1200">
              <a:solidFill>
                <a:srgbClr val="0D0D0D"/>
              </a:solidFill>
              <a:latin typeface="Roboto"/>
              <a:ea typeface="Roboto"/>
              <a:cs typeface="Roboto"/>
              <a:sym typeface="Roboto"/>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2c19026437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2c19026437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2dc1086df59_1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2dc1086df59_1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FER代表面部情感識別系統（Facial Emotion Recognition system）。這種系統利用電腦視覺技術分析人臉圖像，以識別和理解人們的情感狀態。FER系統通常使用深度學習算法，如卷積神經網絡（CNN），來識別圖像中的面部表情，並將其映射到相應的情感類別，如快樂、悲傷、憤怒等。這種系統在許多領域都有應用，包括情感感知技術、人機交互、心理學研究以及智能系統開發等。</a:t>
            </a:r>
            <a:endParaRPr sz="1200">
              <a:solidFill>
                <a:srgbClr val="0D0D0D"/>
              </a:solidFill>
              <a:latin typeface="Roboto"/>
              <a:ea typeface="Roboto"/>
              <a:cs typeface="Roboto"/>
              <a:sym typeface="Roboto"/>
            </a:endParaRPr>
          </a:p>
          <a:p>
            <a:pPr indent="0" lvl="0" marL="0" rtl="0" algn="l">
              <a:lnSpc>
                <a:spcPct val="115000"/>
              </a:lnSpc>
              <a:spcBef>
                <a:spcPts val="1500"/>
              </a:spcBef>
              <a:spcAft>
                <a:spcPts val="0"/>
              </a:spcAft>
              <a:buClr>
                <a:schemeClr val="dk1"/>
              </a:buClr>
              <a:buSzPts val="1100"/>
              <a:buFont typeface="Arial"/>
              <a:buNone/>
            </a:pPr>
            <a:r>
              <a:rPr lang="en" sz="1200">
                <a:solidFill>
                  <a:srgbClr val="0D0D0D"/>
                </a:solidFill>
                <a:latin typeface="Roboto"/>
                <a:ea typeface="Roboto"/>
                <a:cs typeface="Roboto"/>
                <a:sym typeface="Roboto"/>
              </a:rPr>
              <a:t>在實現方面，建議的框架從靜止圖像中檢測到一張臉開始。在輸入圖像中檢測到一張臉後，進一步處理圖像。最後，使用支持向量機（SVM）分類器對處理過的圖像進行分類，以識別其中隱藏的情感。以下是一些實現方面的細節：</a:t>
            </a:r>
            <a:endParaRPr sz="1200">
              <a:solidFill>
                <a:srgbClr val="0D0D0D"/>
              </a:solidFill>
              <a:latin typeface="Roboto"/>
              <a:ea typeface="Roboto"/>
              <a:cs typeface="Roboto"/>
              <a:sym typeface="Roboto"/>
            </a:endParaRPr>
          </a:p>
          <a:p>
            <a:pPr indent="-304800" lvl="0" marL="457200" rtl="0" algn="l">
              <a:lnSpc>
                <a:spcPct val="115000"/>
              </a:lnSpc>
              <a:spcBef>
                <a:spcPts val="2100"/>
              </a:spcBef>
              <a:spcAft>
                <a:spcPts val="0"/>
              </a:spcAft>
              <a:buClr>
                <a:srgbClr val="0D0D0D"/>
              </a:buClr>
              <a:buSzPts val="1200"/>
              <a:buFont typeface="Roboto"/>
              <a:buAutoNum type="arabicPeriod"/>
            </a:pPr>
            <a:r>
              <a:rPr lang="en" sz="1200">
                <a:solidFill>
                  <a:srgbClr val="0D0D0D"/>
                </a:solidFill>
                <a:latin typeface="Roboto"/>
                <a:ea typeface="Roboto"/>
                <a:cs typeface="Roboto"/>
                <a:sym typeface="Roboto"/>
              </a:rPr>
              <a:t>面部識別和檢測：一個人的面部表情可以揭示很多關於他們心理和情感狀態的信息。在這裡，我們探討了檢查人們面部照片中的情感表達的技術。有幾種不同的算法用於面部識別。在我們的方法中，我們使用OpenCV進行面部特徵檢測。我們使用Eigenfaces算法進行面部識別。像Local Binary Patterns、Direct Cosines Transform和Gabor Wavelets這樣的算法被用於局部特徵提取，以便有效地捕捉獨特的面部特徵。為了最好地突顯出偏好面部的個體特徵，選擇具有最大幅度的適當特徵向量的特徵值。低特徵值的Eigenfaces，代表不太明顯的特徵，被丟棄。</a:t>
            </a:r>
            <a:endParaRPr sz="1200">
              <a:solidFill>
                <a:srgbClr val="0D0D0D"/>
              </a:solidFill>
              <a:latin typeface="Roboto"/>
              <a:ea typeface="Roboto"/>
              <a:cs typeface="Roboto"/>
              <a:sym typeface="Roboto"/>
            </a:endParaRPr>
          </a:p>
          <a:p>
            <a:pPr indent="-304800" lvl="0" marL="457200" rtl="0" algn="l">
              <a:lnSpc>
                <a:spcPct val="115000"/>
              </a:lnSpc>
              <a:spcBef>
                <a:spcPts val="0"/>
              </a:spcBef>
              <a:spcAft>
                <a:spcPts val="0"/>
              </a:spcAft>
              <a:buClr>
                <a:srgbClr val="0D0D0D"/>
              </a:buClr>
              <a:buSzPts val="1200"/>
              <a:buFont typeface="Roboto"/>
              <a:buAutoNum type="arabicPeriod"/>
            </a:pPr>
            <a:r>
              <a:rPr lang="en" sz="1200">
                <a:solidFill>
                  <a:srgbClr val="0D0D0D"/>
                </a:solidFill>
                <a:latin typeface="Roboto"/>
                <a:ea typeface="Roboto"/>
                <a:cs typeface="Roboto"/>
                <a:sym typeface="Roboto"/>
              </a:rPr>
              <a:t>音樂推薦和情感分類：在音樂方面，像專輯和藝術家信息可能驅動推薦。另一個選擇是根據音高和節奏對情感進行分類，但這可能導致明顯的解釋。例如，如果推薦是基於用戶目前喜歡的藝術家，這可能不太令人興奮。隨著最先進的技術不斷改進，神經網絡變得越來越受歡迎。在這個環境中，我們使用人工神經網絡（ANN）對我們遇到的各種音樂進行標籤化。為了訓練我們的模型，我們利用了Kaggle的Million Song Dataset。</a:t>
            </a:r>
            <a:endParaRPr sz="1200">
              <a:solidFill>
                <a:srgbClr val="0D0D0D"/>
              </a:solidFill>
              <a:latin typeface="Roboto"/>
              <a:ea typeface="Roboto"/>
              <a:cs typeface="Roboto"/>
              <a:sym typeface="Roboto"/>
            </a:endParaRPr>
          </a:p>
          <a:p>
            <a:pPr indent="-304800" lvl="0" marL="457200" rtl="0" algn="l">
              <a:lnSpc>
                <a:spcPct val="115000"/>
              </a:lnSpc>
              <a:spcBef>
                <a:spcPts val="0"/>
              </a:spcBef>
              <a:spcAft>
                <a:spcPts val="0"/>
              </a:spcAft>
              <a:buClr>
                <a:srgbClr val="0D0D0D"/>
              </a:buClr>
              <a:buSzPts val="1200"/>
              <a:buFont typeface="Roboto"/>
              <a:buAutoNum type="arabicPeriod"/>
            </a:pPr>
            <a:r>
              <a:rPr lang="en" sz="1200">
                <a:solidFill>
                  <a:srgbClr val="0D0D0D"/>
                </a:solidFill>
                <a:latin typeface="Roboto"/>
                <a:ea typeface="Roboto"/>
                <a:cs typeface="Roboto"/>
                <a:sym typeface="Roboto"/>
              </a:rPr>
              <a:t>情感識別器使用從圖像中獲得的信息來標記所描繪的情感。音樂庫和特徵提取系統都是並行運行的。數據庫中的歌曲被分解成較小的音樂片段，並對每首歌的主要情緒進行標記。然後，使用識別出的情緒將這些音樂選擇進行分類和整理。當音樂播放器從情感識別器接收到一種情緒時，它播放與該情緒相應的歌曲。</a:t>
            </a:r>
            <a:endParaRPr sz="1200">
              <a:solidFill>
                <a:srgbClr val="0D0D0D"/>
              </a:solidFill>
              <a:latin typeface="Roboto"/>
              <a:ea typeface="Roboto"/>
              <a:cs typeface="Roboto"/>
              <a:sym typeface="Roboto"/>
            </a:endParaRPr>
          </a:p>
          <a:p>
            <a:pPr indent="0" lvl="0" marL="0" rtl="0" algn="l">
              <a:lnSpc>
                <a:spcPct val="115000"/>
              </a:lnSpc>
              <a:spcBef>
                <a:spcPts val="2100"/>
              </a:spcBef>
              <a:spcAft>
                <a:spcPts val="0"/>
              </a:spcAft>
              <a:buClr>
                <a:schemeClr val="dk1"/>
              </a:buClr>
              <a:buSzPts val="1100"/>
              <a:buFont typeface="Arial"/>
              <a:buNone/>
            </a:pPr>
            <a:r>
              <a:rPr lang="en" sz="1200">
                <a:solidFill>
                  <a:srgbClr val="0D0D0D"/>
                </a:solidFill>
                <a:latin typeface="Roboto"/>
                <a:ea typeface="Roboto"/>
                <a:cs typeface="Roboto"/>
                <a:sym typeface="Roboto"/>
              </a:rPr>
              <a:t>總的來說，實現方案將面部識別與情感分類和音樂推薦相結合，以提供基於用戶情感狀態的個性化音樂體驗。</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a:solidFill>
                <a:schemeClr val="dk1"/>
              </a:solidFill>
            </a:endParaRPr>
          </a:p>
          <a:p>
            <a:pPr indent="0" lvl="0" marL="0" rtl="0" algn="l">
              <a:spcBef>
                <a:spcPts val="0"/>
              </a:spcBef>
              <a:spcAft>
                <a:spcPts val="0"/>
              </a:spcAft>
              <a:buClr>
                <a:schemeClr val="dk1"/>
              </a:buClr>
              <a:buSzPts val="1100"/>
              <a:buFont typeface="Arial"/>
              <a:buNone/>
            </a:pPr>
            <a:r>
              <a:t/>
            </a:r>
            <a:endParaRPr sz="1200">
              <a:solidFill>
                <a:srgbClr val="0D0D0D"/>
              </a:solidFill>
              <a:latin typeface="Roboto"/>
              <a:ea typeface="Roboto"/>
              <a:cs typeface="Roboto"/>
              <a:sym typeface="Roboto"/>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78d81150f18bb808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78d81150f18bb808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200">
                <a:solidFill>
                  <a:srgbClr val="0D0D0D"/>
                </a:solidFill>
                <a:latin typeface="Roboto"/>
                <a:ea typeface="Roboto"/>
                <a:cs typeface="Roboto"/>
                <a:sym typeface="Roboto"/>
              </a:rPr>
              <a:t>FER代表面部情感識別系統（Facial Emotion Recognition system）。這種系統利用電腦視覺技術分析人臉圖像，以識別和理解人們的情感狀態。FER系統通常使用深度學習算法，如卷積神經網絡（CNN），來識別圖像中的面部表情，並將其映射到相應的情感類別，如快樂、悲傷、憤怒等。這種系統在許多領域都有應用，包括情感感知技術、人機交互、心理學研究以及智能系統開發等。</a:t>
            </a:r>
            <a:endParaRPr sz="1200">
              <a:solidFill>
                <a:srgbClr val="0D0D0D"/>
              </a:solidFill>
              <a:latin typeface="Roboto"/>
              <a:ea typeface="Roboto"/>
              <a:cs typeface="Roboto"/>
              <a:sym typeface="Roboto"/>
            </a:endParaRPr>
          </a:p>
          <a:p>
            <a:pPr indent="0" lvl="0" marL="0" rtl="0" algn="l">
              <a:lnSpc>
                <a:spcPct val="115000"/>
              </a:lnSpc>
              <a:spcBef>
                <a:spcPts val="1500"/>
              </a:spcBef>
              <a:spcAft>
                <a:spcPts val="0"/>
              </a:spcAft>
              <a:buClr>
                <a:schemeClr val="dk1"/>
              </a:buClr>
              <a:buSzPts val="1100"/>
              <a:buFont typeface="Arial"/>
              <a:buNone/>
            </a:pPr>
            <a:r>
              <a:rPr lang="en" sz="1200">
                <a:solidFill>
                  <a:srgbClr val="0D0D0D"/>
                </a:solidFill>
                <a:latin typeface="Roboto"/>
                <a:ea typeface="Roboto"/>
                <a:cs typeface="Roboto"/>
                <a:sym typeface="Roboto"/>
              </a:rPr>
              <a:t>在實現方面，建議的框架從靜止圖像中檢測到一張臉開始。在輸入圖像中檢測到一張臉後，進一步處理圖像。最後，使用支持向量機（SVM）分類器對處理過的圖像進行分類，以識別其中隱藏的情感。以下是一些實現方面的細節：</a:t>
            </a:r>
            <a:endParaRPr sz="1200">
              <a:solidFill>
                <a:srgbClr val="0D0D0D"/>
              </a:solidFill>
              <a:latin typeface="Roboto"/>
              <a:ea typeface="Roboto"/>
              <a:cs typeface="Roboto"/>
              <a:sym typeface="Roboto"/>
            </a:endParaRPr>
          </a:p>
          <a:p>
            <a:pPr indent="-304800" lvl="0" marL="457200" rtl="0" algn="l">
              <a:lnSpc>
                <a:spcPct val="115000"/>
              </a:lnSpc>
              <a:spcBef>
                <a:spcPts val="2100"/>
              </a:spcBef>
              <a:spcAft>
                <a:spcPts val="0"/>
              </a:spcAft>
              <a:buClr>
                <a:srgbClr val="0D0D0D"/>
              </a:buClr>
              <a:buSzPts val="1200"/>
              <a:buFont typeface="Roboto"/>
              <a:buAutoNum type="arabicPeriod"/>
            </a:pPr>
            <a:r>
              <a:rPr lang="en" sz="1200">
                <a:solidFill>
                  <a:srgbClr val="0D0D0D"/>
                </a:solidFill>
                <a:latin typeface="Roboto"/>
                <a:ea typeface="Roboto"/>
                <a:cs typeface="Roboto"/>
                <a:sym typeface="Roboto"/>
              </a:rPr>
              <a:t>面部識別和檢測：一個人的面部表情可以揭示很多關於他們心理和情感狀態的信息。在這裡，我們探討了檢查人們面部照片中的情感表達的技術。有幾種不同的算法用於面部識別。在我們的方法中，我們使用OpenCV進行面部特徵檢測。我們使用Eigenfaces算法進行面部識別。像Local Binary Patterns、Direct Cosines Transform和Gabor Wavelets這樣的算法被用於局部特徵提取，以便有效地捕捉獨特的面部特徵。為了最好地突顯出偏好面部的個體特徵，選擇具有最大幅度的適當特徵向量的特徵值。低特徵值的Eigenfaces，代表不太明顯的特徵，被丟棄。</a:t>
            </a:r>
            <a:endParaRPr sz="1200">
              <a:solidFill>
                <a:srgbClr val="0D0D0D"/>
              </a:solidFill>
              <a:latin typeface="Roboto"/>
              <a:ea typeface="Roboto"/>
              <a:cs typeface="Roboto"/>
              <a:sym typeface="Roboto"/>
            </a:endParaRPr>
          </a:p>
          <a:p>
            <a:pPr indent="-304800" lvl="0" marL="457200" rtl="0" algn="l">
              <a:lnSpc>
                <a:spcPct val="115000"/>
              </a:lnSpc>
              <a:spcBef>
                <a:spcPts val="0"/>
              </a:spcBef>
              <a:spcAft>
                <a:spcPts val="0"/>
              </a:spcAft>
              <a:buClr>
                <a:srgbClr val="0D0D0D"/>
              </a:buClr>
              <a:buSzPts val="1200"/>
              <a:buFont typeface="Roboto"/>
              <a:buAutoNum type="arabicPeriod"/>
            </a:pPr>
            <a:r>
              <a:rPr lang="en" sz="1200">
                <a:solidFill>
                  <a:srgbClr val="0D0D0D"/>
                </a:solidFill>
                <a:latin typeface="Roboto"/>
                <a:ea typeface="Roboto"/>
                <a:cs typeface="Roboto"/>
                <a:sym typeface="Roboto"/>
              </a:rPr>
              <a:t>音樂推薦和情感分類：在音樂方面，像專輯和藝術家信息可能驅動推薦。另一個選擇是根據音高和節奏對情感進行分類，但這可能導致明顯的解釋。例如，如果推薦是基於用戶目前喜歡的藝術家，這可能不太令人興奮。隨著最先進的技術不斷改進，神經網絡變得越來越受歡迎。在這個環境中，我們使用人工神經網絡（ANN）對我們遇到的各種音樂進行標籤化。為了訓練我們的模型，我們利用了Kaggle的Million Song Dataset。</a:t>
            </a:r>
            <a:endParaRPr sz="1200">
              <a:solidFill>
                <a:srgbClr val="0D0D0D"/>
              </a:solidFill>
              <a:latin typeface="Roboto"/>
              <a:ea typeface="Roboto"/>
              <a:cs typeface="Roboto"/>
              <a:sym typeface="Roboto"/>
            </a:endParaRPr>
          </a:p>
          <a:p>
            <a:pPr indent="-304800" lvl="0" marL="457200" rtl="0" algn="l">
              <a:lnSpc>
                <a:spcPct val="115000"/>
              </a:lnSpc>
              <a:spcBef>
                <a:spcPts val="0"/>
              </a:spcBef>
              <a:spcAft>
                <a:spcPts val="0"/>
              </a:spcAft>
              <a:buClr>
                <a:srgbClr val="0D0D0D"/>
              </a:buClr>
              <a:buSzPts val="1200"/>
              <a:buFont typeface="Roboto"/>
              <a:buAutoNum type="arabicPeriod"/>
            </a:pPr>
            <a:r>
              <a:rPr lang="en" sz="1200">
                <a:solidFill>
                  <a:srgbClr val="0D0D0D"/>
                </a:solidFill>
                <a:latin typeface="Roboto"/>
                <a:ea typeface="Roboto"/>
                <a:cs typeface="Roboto"/>
                <a:sym typeface="Roboto"/>
              </a:rPr>
              <a:t>情感識別器使用從圖像中獲得的信息來標記所描繪的情感。音樂庫和特徵提取系統都是並行運行的。數據庫中的歌曲被分解成較小的音樂片段，並對每首歌的主要情緒進行標記。然後，使用識別出的情緒將這些音樂選擇進行分類和整理。當音樂播放器從情感識別器接收到一種情緒時，它播放與該情緒相應的歌曲。</a:t>
            </a:r>
            <a:endParaRPr sz="1200">
              <a:solidFill>
                <a:srgbClr val="0D0D0D"/>
              </a:solidFill>
              <a:latin typeface="Roboto"/>
              <a:ea typeface="Roboto"/>
              <a:cs typeface="Roboto"/>
              <a:sym typeface="Roboto"/>
            </a:endParaRPr>
          </a:p>
          <a:p>
            <a:pPr indent="0" lvl="0" marL="0" rtl="0" algn="l">
              <a:lnSpc>
                <a:spcPct val="115000"/>
              </a:lnSpc>
              <a:spcBef>
                <a:spcPts val="2100"/>
              </a:spcBef>
              <a:spcAft>
                <a:spcPts val="0"/>
              </a:spcAft>
              <a:buClr>
                <a:schemeClr val="dk1"/>
              </a:buClr>
              <a:buSzPts val="1100"/>
              <a:buFont typeface="Arial"/>
              <a:buNone/>
            </a:pPr>
            <a:r>
              <a:rPr lang="en" sz="1200">
                <a:solidFill>
                  <a:srgbClr val="0D0D0D"/>
                </a:solidFill>
                <a:latin typeface="Roboto"/>
                <a:ea typeface="Roboto"/>
                <a:cs typeface="Roboto"/>
                <a:sym typeface="Roboto"/>
              </a:rPr>
              <a:t>總的來說，實現方案將面部識別與情感分類和音樂推薦相結合，以提供基於用戶情感狀態的個性化音樂體驗。</a:t>
            </a:r>
            <a:endParaRPr sz="1200">
              <a:solidFill>
                <a:srgbClr val="0D0D0D"/>
              </a:solidFill>
              <a:latin typeface="Roboto"/>
              <a:ea typeface="Roboto"/>
              <a:cs typeface="Roboto"/>
              <a:sym typeface="Roboto"/>
            </a:endParaRPr>
          </a:p>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g2cec7d895f1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 name="Google Shape;604;g2cec7d895f1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2dc1086df59_1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2dc1086df59_1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面部表情評估模型準確性是一個重要的評估參數，它能夠辨識不同的情緒。對於每個情緒類別，可以得到準確度、精確度、召回率和 F1 分數的詳細分析。模型的優勢和改進空間都被揭示出來。分析音樂推薦系統的效果對於提高推薦的質量至關重要。指標如參與度、點擊率和收聽時長可以揭示音樂是否與用戶的情緒和喜好相符。應對情感推薦與常規實踐進行重要的評估。 從對微小數據集應用 FMA 的初步結果可以看出，效果遠遠不及預期。</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使用神經網絡，在測試集上實現了 55% 的峰值準確率。然而，混淆矩陣顯示正確預測與對角線仍然有一定距離。在對數據集進行更深入的分析時，會發現一些問題，包括對實驗音樂的包容和“國際”音樂風格的廣泛定義。使用包裝式方法來尋找最優特徵集，雙向方法通常可以提高準確性，但需要更多的時間和計算資源。 由於融合特徵，提出的模型在識別異質音樂風格和建立跨不同傳統的有意義聯繫方面遇到困難。減少特徵數量顯著提高了朴素貝葉斯模型的準確性，僅使用 35% 的特徵就能取得顯著的結果。 </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結果還包括基於情緒的相似性分數的歌曲標題。</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情感感知音樂建議使用人工智能將用戶的情感與相關的歌曲聯繫起來，提供了豐富的體驗。推薦音樂與情感狀態之間的協同作用促進了立即的情感聯繫，增強了整體串流音樂體驗。 總之，情感感知音樂建議標誌著人們與串流音樂服務互動方式的變革。這些建議提供了量身定制的音樂旅程，引領用戶進行更長時間的收聽和更多的參與。隨著技術的進步，情感感知音樂推薦為更個性化和共鳴的基於人工智能的音樂體驗鋪平了道路。</a:t>
            </a:r>
            <a:endParaRPr sz="1200">
              <a:solidFill>
                <a:srgbClr val="0D0D0D"/>
              </a:solidFill>
              <a:latin typeface="Roboto"/>
              <a:ea typeface="Roboto"/>
              <a:cs typeface="Roboto"/>
              <a:sym typeface="Roboto"/>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2c171aaac1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2c171aaac1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2dc1086df59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2dc1086df59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2dc1086df59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2dc1086df59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總結而言，提升使用者體驗的新途徑正位於人工智慧（AI）、情感感知運算和音樂推薦系統的交匯處。認識到音樂在引發情感方面的重要作用，將情感內容融入音樂建議中能夠促進使用者和科技之間更個性化和引人入勝的互動。本研究提出了一種通過面部表情分析和深度學習方法實現即時情感識別的新方法。建議的技術通過識別使用者的面部表情來生成更具情感共鳴和相關的音樂建議。將面部表情分析融入以人工智慧為驅動的音樂推薦系統中，有助於使用者發現、消費和連結音樂內容。在這裡，我們介紹了一種最低化的方法，利用面部表情識別作為制定音樂建議的基礎。根據使用者面部的樂趣、憤怒、驚訝和冷漠程度，系統將進行音樂建議。雖然已取得了重要進展，但仍有很大的發展和改進空間。隨著系統的發展，應採用更複雜的方法來結合多個特徵和功能。特徵集之間的固有差異需要進行進一步的研究。此外，使用更大的數據集來構建分類模型將提高系統的準確性。</a:t>
            </a:r>
            <a:endParaRPr sz="1200">
              <a:solidFill>
                <a:srgbClr val="0D0D0D"/>
              </a:solidFill>
              <a:latin typeface="Roboto"/>
              <a:ea typeface="Roboto"/>
              <a:cs typeface="Roboto"/>
              <a:sym typeface="Roboto"/>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2c190264379_4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2c190264379_4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22d60228b45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22d60228b45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 name="Shape 642"/>
        <p:cNvGrpSpPr/>
        <p:nvPr/>
      </p:nvGrpSpPr>
      <p:grpSpPr>
        <a:xfrm>
          <a:off x="0" y="0"/>
          <a:ext cx="0" cy="0"/>
          <a:chOff x="0" y="0"/>
          <a:chExt cx="0" cy="0"/>
        </a:xfrm>
      </p:grpSpPr>
      <p:sp>
        <p:nvSpPr>
          <p:cNvPr id="643" name="Google Shape;643;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 name="Google Shape;644;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 name="Shape 653"/>
        <p:cNvGrpSpPr/>
        <p:nvPr/>
      </p:nvGrpSpPr>
      <p:grpSpPr>
        <a:xfrm>
          <a:off x="0" y="0"/>
          <a:ext cx="0" cy="0"/>
          <a:chOff x="0" y="0"/>
          <a:chExt cx="0" cy="0"/>
        </a:xfrm>
      </p:grpSpPr>
      <p:sp>
        <p:nvSpPr>
          <p:cNvPr id="654" name="Google Shape;654;g22d60228b45_1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 name="Google Shape;655;g22d60228b45_1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3" name="Shape 673"/>
        <p:cNvGrpSpPr/>
        <p:nvPr/>
      </p:nvGrpSpPr>
      <p:grpSpPr>
        <a:xfrm>
          <a:off x="0" y="0"/>
          <a:ext cx="0" cy="0"/>
          <a:chOff x="0" y="0"/>
          <a:chExt cx="0" cy="0"/>
        </a:xfrm>
      </p:grpSpPr>
      <p:sp>
        <p:nvSpPr>
          <p:cNvPr id="674" name="Google Shape;674;g22d60228b45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 name="Google Shape;675;g22d60228b45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 name="Shape 714"/>
        <p:cNvGrpSpPr/>
        <p:nvPr/>
      </p:nvGrpSpPr>
      <p:grpSpPr>
        <a:xfrm>
          <a:off x="0" y="0"/>
          <a:ext cx="0" cy="0"/>
          <a:chOff x="0" y="0"/>
          <a:chExt cx="0" cy="0"/>
        </a:xfrm>
      </p:grpSpPr>
      <p:sp>
        <p:nvSpPr>
          <p:cNvPr id="715" name="Google Shape;715;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 name="Google Shape;716;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4" name="Shape 504"/>
        <p:cNvGrpSpPr/>
        <p:nvPr/>
      </p:nvGrpSpPr>
      <p:grpSpPr>
        <a:xfrm>
          <a:off x="0" y="0"/>
          <a:ext cx="0" cy="0"/>
          <a:chOff x="0" y="0"/>
          <a:chExt cx="0" cy="0"/>
        </a:xfrm>
      </p:grpSpPr>
      <p:sp>
        <p:nvSpPr>
          <p:cNvPr id="505" name="Google Shape;505;g2c601f19ca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 name="Google Shape;506;g2c601f19ca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人工智能（AI）對許多領域產生了顯著影響，尤其是在改進音樂推薦系統方面。傳統上，這些系統基於用戶的偏好和聽歌習慣來提供音樂選擇，但它們通常忽略了音樂的情感背景，而音樂本身卻能喚起廣泛的情感。目前大多數音樂推薦技術未能充分考慮用戶的情感狀態，這是一個關鍵的缺陷，因為音樂具有表達性極強的特點。</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為了解決這個問題，研究人員正在探索將面部表情分析與AI整合的新方法，開發能夠識別用戶當前情感並提供相應音樂推薦的情感感知音樂推薦系統。這些系統的目的是使音樂推薦與用戶的情感狀態更加一致，從而提高用戶的參與度和滿意度。</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通過使用深度學習技術實時分析面部表情，所提出的系統旨在提供更個性化且情感相關的音樂推薦，解決當前系統在理解和整合用戶情感方面的限制。這種創新的整合方法預計將大幅提升音樂推薦系統的個性化和用戶體驗。</a:t>
            </a:r>
            <a:endParaRPr sz="1200">
              <a:solidFill>
                <a:srgbClr val="0D0D0D"/>
              </a:solidFill>
              <a:latin typeface="Roboto"/>
              <a:ea typeface="Roboto"/>
              <a:cs typeface="Roboto"/>
              <a:sym typeface="Roboto"/>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 name="Shape 727"/>
        <p:cNvGrpSpPr/>
        <p:nvPr/>
      </p:nvGrpSpPr>
      <p:grpSpPr>
        <a:xfrm>
          <a:off x="0" y="0"/>
          <a:ext cx="0" cy="0"/>
          <a:chOff x="0" y="0"/>
          <a:chExt cx="0" cy="0"/>
        </a:xfrm>
      </p:grpSpPr>
      <p:sp>
        <p:nvSpPr>
          <p:cNvPr id="728" name="Google Shape;728;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 name="Google Shape;729;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 name="Shape 743"/>
        <p:cNvGrpSpPr/>
        <p:nvPr/>
      </p:nvGrpSpPr>
      <p:grpSpPr>
        <a:xfrm>
          <a:off x="0" y="0"/>
          <a:ext cx="0" cy="0"/>
          <a:chOff x="0" y="0"/>
          <a:chExt cx="0" cy="0"/>
        </a:xfrm>
      </p:grpSpPr>
      <p:sp>
        <p:nvSpPr>
          <p:cNvPr id="744" name="Google Shape;744;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 name="Google Shape;745;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 name="Shape 763"/>
        <p:cNvGrpSpPr/>
        <p:nvPr/>
      </p:nvGrpSpPr>
      <p:grpSpPr>
        <a:xfrm>
          <a:off x="0" y="0"/>
          <a:ext cx="0" cy="0"/>
          <a:chOff x="0" y="0"/>
          <a:chExt cx="0" cy="0"/>
        </a:xfrm>
      </p:grpSpPr>
      <p:sp>
        <p:nvSpPr>
          <p:cNvPr id="764" name="Google Shape;764;g22d60228b45_1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 name="Google Shape;765;g22d60228b45_1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 name="Google Shape;788;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 name="Shape 806"/>
        <p:cNvGrpSpPr/>
        <p:nvPr/>
      </p:nvGrpSpPr>
      <p:grpSpPr>
        <a:xfrm>
          <a:off x="0" y="0"/>
          <a:ext cx="0" cy="0"/>
          <a:chOff x="0" y="0"/>
          <a:chExt cx="0" cy="0"/>
        </a:xfrm>
      </p:grpSpPr>
      <p:sp>
        <p:nvSpPr>
          <p:cNvPr id="807" name="Google Shape;807;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8" name="Google Shape;808;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 name="Shape 817"/>
        <p:cNvGrpSpPr/>
        <p:nvPr/>
      </p:nvGrpSpPr>
      <p:grpSpPr>
        <a:xfrm>
          <a:off x="0" y="0"/>
          <a:ext cx="0" cy="0"/>
          <a:chOff x="0" y="0"/>
          <a:chExt cx="0" cy="0"/>
        </a:xfrm>
      </p:grpSpPr>
      <p:sp>
        <p:nvSpPr>
          <p:cNvPr id="818" name="Google Shape;818;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 name="Google Shape;819;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 name="Shape 827"/>
        <p:cNvGrpSpPr/>
        <p:nvPr/>
      </p:nvGrpSpPr>
      <p:grpSpPr>
        <a:xfrm>
          <a:off x="0" y="0"/>
          <a:ext cx="0" cy="0"/>
          <a:chOff x="0" y="0"/>
          <a:chExt cx="0" cy="0"/>
        </a:xfrm>
      </p:grpSpPr>
      <p:sp>
        <p:nvSpPr>
          <p:cNvPr id="828" name="Google Shape;82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 name="Google Shape;82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2cec7d895f1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2cec7d895f1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22d60228b45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22d60228b45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 name="Google Shape;876;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 name="Shape 890"/>
        <p:cNvGrpSpPr/>
        <p:nvPr/>
      </p:nvGrpSpPr>
      <p:grpSpPr>
        <a:xfrm>
          <a:off x="0" y="0"/>
          <a:ext cx="0" cy="0"/>
          <a:chOff x="0" y="0"/>
          <a:chExt cx="0" cy="0"/>
        </a:xfrm>
      </p:grpSpPr>
      <p:sp>
        <p:nvSpPr>
          <p:cNvPr id="891" name="Google Shape;891;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2" name="Google Shape;892;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 name="Shape 914"/>
        <p:cNvGrpSpPr/>
        <p:nvPr/>
      </p:nvGrpSpPr>
      <p:grpSpPr>
        <a:xfrm>
          <a:off x="0" y="0"/>
          <a:ext cx="0" cy="0"/>
          <a:chOff x="0" y="0"/>
          <a:chExt cx="0" cy="0"/>
        </a:xfrm>
      </p:grpSpPr>
      <p:sp>
        <p:nvSpPr>
          <p:cNvPr id="915" name="Google Shape;915;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 name="Google Shape;916;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6" name="Shape 936"/>
        <p:cNvGrpSpPr/>
        <p:nvPr/>
      </p:nvGrpSpPr>
      <p:grpSpPr>
        <a:xfrm>
          <a:off x="0" y="0"/>
          <a:ext cx="0" cy="0"/>
          <a:chOff x="0" y="0"/>
          <a:chExt cx="0" cy="0"/>
        </a:xfrm>
      </p:grpSpPr>
      <p:sp>
        <p:nvSpPr>
          <p:cNvPr id="937" name="Google Shape;937;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 name="Google Shape;938;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2" name="Shape 942"/>
        <p:cNvGrpSpPr/>
        <p:nvPr/>
      </p:nvGrpSpPr>
      <p:grpSpPr>
        <a:xfrm>
          <a:off x="0" y="0"/>
          <a:ext cx="0" cy="0"/>
          <a:chOff x="0" y="0"/>
          <a:chExt cx="0" cy="0"/>
        </a:xfrm>
      </p:grpSpPr>
      <p:sp>
        <p:nvSpPr>
          <p:cNvPr id="943" name="Google Shape;943;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 name="Google Shape;944;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 name="Shape 955"/>
        <p:cNvGrpSpPr/>
        <p:nvPr/>
      </p:nvGrpSpPr>
      <p:grpSpPr>
        <a:xfrm>
          <a:off x="0" y="0"/>
          <a:ext cx="0" cy="0"/>
          <a:chOff x="0" y="0"/>
          <a:chExt cx="0" cy="0"/>
        </a:xfrm>
      </p:grpSpPr>
      <p:sp>
        <p:nvSpPr>
          <p:cNvPr id="956" name="Google Shape;956;g22d60228b45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 name="Google Shape;957;g22d60228b45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7" name="Google Shape;967;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6" name="Shape 976"/>
        <p:cNvGrpSpPr/>
        <p:nvPr/>
      </p:nvGrpSpPr>
      <p:grpSpPr>
        <a:xfrm>
          <a:off x="0" y="0"/>
          <a:ext cx="0" cy="0"/>
          <a:chOff x="0" y="0"/>
          <a:chExt cx="0" cy="0"/>
        </a:xfrm>
      </p:grpSpPr>
      <p:sp>
        <p:nvSpPr>
          <p:cNvPr id="977" name="Google Shape;97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 name="Google Shape;97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 name="Shape 997"/>
        <p:cNvGrpSpPr/>
        <p:nvPr/>
      </p:nvGrpSpPr>
      <p:grpSpPr>
        <a:xfrm>
          <a:off x="0" y="0"/>
          <a:ext cx="0" cy="0"/>
          <a:chOff x="0" y="0"/>
          <a:chExt cx="0" cy="0"/>
        </a:xfrm>
      </p:grpSpPr>
      <p:sp>
        <p:nvSpPr>
          <p:cNvPr id="998" name="Google Shape;998;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 name="Google Shape;999;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 name="Shape 517"/>
        <p:cNvGrpSpPr/>
        <p:nvPr/>
      </p:nvGrpSpPr>
      <p:grpSpPr>
        <a:xfrm>
          <a:off x="0" y="0"/>
          <a:ext cx="0" cy="0"/>
          <a:chOff x="0" y="0"/>
          <a:chExt cx="0" cy="0"/>
        </a:xfrm>
      </p:grpSpPr>
      <p:sp>
        <p:nvSpPr>
          <p:cNvPr id="518" name="Google Shape;518;g26eaa4b47c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9" name="Google Shape;519;g26eaa4b47c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在文獻綜述部分中，討論了情感感知計算領域的重要進展，特別是其在音樂推薦系統中的應用。本節主要涵蓋了以下幾個關鍵點：</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首先，多種方法被探索用於理解和解釋音樂中的情感，例如情感內容標籤、聽覺特徵提取和歌詞的情感分析。這些方法有助於理解音樂作品中嵌入的情感層面。</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其次，準確地模擬用戶情感對於情感感知音樂推薦系統的成功至關重要。研究人員已對基於歷史數據、社交媒體行為和生理標誌的用戶建模技術進行了研究，這些技術有助於創建個性化的音樂體驗。</a:t>
            </a:r>
            <a:endParaRPr sz="1200">
              <a:solidFill>
                <a:srgbClr val="0D0D0D"/>
              </a:solidFill>
              <a:latin typeface="Roboto"/>
              <a:ea typeface="Roboto"/>
              <a:cs typeface="Roboto"/>
              <a:sym typeface="Roboto"/>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 name="Shape 1012"/>
        <p:cNvGrpSpPr/>
        <p:nvPr/>
      </p:nvGrpSpPr>
      <p:grpSpPr>
        <a:xfrm>
          <a:off x="0" y="0"/>
          <a:ext cx="0" cy="0"/>
          <a:chOff x="0" y="0"/>
          <a:chExt cx="0" cy="0"/>
        </a:xfrm>
      </p:grpSpPr>
      <p:sp>
        <p:nvSpPr>
          <p:cNvPr id="1013" name="Google Shape;1013;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 name="Google Shape;1014;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28fc411b1a4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28fc411b1a4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 name="Shape 1024"/>
        <p:cNvGrpSpPr/>
        <p:nvPr/>
      </p:nvGrpSpPr>
      <p:grpSpPr>
        <a:xfrm>
          <a:off x="0" y="0"/>
          <a:ext cx="0" cy="0"/>
          <a:chOff x="0" y="0"/>
          <a:chExt cx="0" cy="0"/>
        </a:xfrm>
      </p:grpSpPr>
      <p:sp>
        <p:nvSpPr>
          <p:cNvPr id="1025" name="Google Shape;1025;g28fc411b1a4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6" name="Google Shape;1026;g28fc411b1a4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28fc411b1a4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28fc411b1a4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6" name="Shape 1046"/>
        <p:cNvGrpSpPr/>
        <p:nvPr/>
      </p:nvGrpSpPr>
      <p:grpSpPr>
        <a:xfrm>
          <a:off x="0" y="0"/>
          <a:ext cx="0" cy="0"/>
          <a:chOff x="0" y="0"/>
          <a:chExt cx="0" cy="0"/>
        </a:xfrm>
      </p:grpSpPr>
      <p:sp>
        <p:nvSpPr>
          <p:cNvPr id="1047" name="Google Shape;1047;g28fc411b1a4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 name="Google Shape;1048;g28fc411b1a4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28fc411b1a4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28fc411b1a4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9" name="Shape 1399"/>
        <p:cNvGrpSpPr/>
        <p:nvPr/>
      </p:nvGrpSpPr>
      <p:grpSpPr>
        <a:xfrm>
          <a:off x="0" y="0"/>
          <a:ext cx="0" cy="0"/>
          <a:chOff x="0" y="0"/>
          <a:chExt cx="0" cy="0"/>
        </a:xfrm>
      </p:grpSpPr>
      <p:sp>
        <p:nvSpPr>
          <p:cNvPr id="1400" name="Google Shape;1400;g28fc411b1a4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 name="Google Shape;1401;g28fc411b1a4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3" name="Shape 7313"/>
        <p:cNvGrpSpPr/>
        <p:nvPr/>
      </p:nvGrpSpPr>
      <p:grpSpPr>
        <a:xfrm>
          <a:off x="0" y="0"/>
          <a:ext cx="0" cy="0"/>
          <a:chOff x="0" y="0"/>
          <a:chExt cx="0" cy="0"/>
        </a:xfrm>
      </p:grpSpPr>
      <p:sp>
        <p:nvSpPr>
          <p:cNvPr id="7314" name="Google Shape;7314;g28fc411b1a4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5" name="Google Shape;7315;g28fc411b1a4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0" name="Shape 7740"/>
        <p:cNvGrpSpPr/>
        <p:nvPr/>
      </p:nvGrpSpPr>
      <p:grpSpPr>
        <a:xfrm>
          <a:off x="0" y="0"/>
          <a:ext cx="0" cy="0"/>
          <a:chOff x="0" y="0"/>
          <a:chExt cx="0" cy="0"/>
        </a:xfrm>
      </p:grpSpPr>
      <p:sp>
        <p:nvSpPr>
          <p:cNvPr id="7741" name="Google Shape;7741;g28fc411b1a4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42" name="Google Shape;7742;g28fc411b1a4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3" name="Shape 7903"/>
        <p:cNvGrpSpPr/>
        <p:nvPr/>
      </p:nvGrpSpPr>
      <p:grpSpPr>
        <a:xfrm>
          <a:off x="0" y="0"/>
          <a:ext cx="0" cy="0"/>
          <a:chOff x="0" y="0"/>
          <a:chExt cx="0" cy="0"/>
        </a:xfrm>
      </p:grpSpPr>
      <p:sp>
        <p:nvSpPr>
          <p:cNvPr id="7904" name="Google Shape;7904;g28fc411b1a4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5" name="Google Shape;7905;g28fc411b1a4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 name="Shape 523"/>
        <p:cNvGrpSpPr/>
        <p:nvPr/>
      </p:nvGrpSpPr>
      <p:grpSpPr>
        <a:xfrm>
          <a:off x="0" y="0"/>
          <a:ext cx="0" cy="0"/>
          <a:chOff x="0" y="0"/>
          <a:chExt cx="0" cy="0"/>
        </a:xfrm>
      </p:grpSpPr>
      <p:sp>
        <p:nvSpPr>
          <p:cNvPr id="524" name="Google Shape;524;g2dbad9a4868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5" name="Google Shape;525;g2dbad9a4868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再者，內容情感映射涉及將特定的情感特質與音樂元素相連接，使用機器學習算法來推薦與用戶當前情感狀態匹配的音樂。這種映射通常來自大數據集，確保推薦在情境上的相關性。</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最後，情感感知系統越來越多地結合多模態數據，包括音頻、視覺和情境信息，以提高音樂推薦的準確性和相關性。卷積神經網絡（CNNs）和遞歸神經網絡（RNNs）在實時識別和處理情感數據的複雜模式中發揮了關鍵作用。</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此綜述強調了在技術應用中整合情感敏感性的興趣不斷增長和持續的進步，旨在使互動更加個性化和情感共鳴。</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latin typeface="Roboto"/>
              <a:ea typeface="Roboto"/>
              <a:cs typeface="Roboto"/>
              <a:sym typeface="Roboto"/>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5" name="Shape 8305"/>
        <p:cNvGrpSpPr/>
        <p:nvPr/>
      </p:nvGrpSpPr>
      <p:grpSpPr>
        <a:xfrm>
          <a:off x="0" y="0"/>
          <a:ext cx="0" cy="0"/>
          <a:chOff x="0" y="0"/>
          <a:chExt cx="0" cy="0"/>
        </a:xfrm>
      </p:grpSpPr>
      <p:sp>
        <p:nvSpPr>
          <p:cNvPr id="8306" name="Google Shape;8306;g28fc411b1a4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7" name="Google Shape;8307;g28fc411b1a4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6" name="Shape 8676"/>
        <p:cNvGrpSpPr/>
        <p:nvPr/>
      </p:nvGrpSpPr>
      <p:grpSpPr>
        <a:xfrm>
          <a:off x="0" y="0"/>
          <a:ext cx="0" cy="0"/>
          <a:chOff x="0" y="0"/>
          <a:chExt cx="0" cy="0"/>
        </a:xfrm>
      </p:grpSpPr>
      <p:sp>
        <p:nvSpPr>
          <p:cNvPr id="8677" name="Google Shape;8677;g28fc411b1a4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8" name="Google Shape;8678;g28fc411b1a4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5" name="Shape 9065"/>
        <p:cNvGrpSpPr/>
        <p:nvPr/>
      </p:nvGrpSpPr>
      <p:grpSpPr>
        <a:xfrm>
          <a:off x="0" y="0"/>
          <a:ext cx="0" cy="0"/>
          <a:chOff x="0" y="0"/>
          <a:chExt cx="0" cy="0"/>
        </a:xfrm>
      </p:grpSpPr>
      <p:sp>
        <p:nvSpPr>
          <p:cNvPr id="9066" name="Google Shape;9066;g28fc411b1a4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7" name="Google Shape;9067;g28fc411b1a4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6" name="Shape 9496"/>
        <p:cNvGrpSpPr/>
        <p:nvPr/>
      </p:nvGrpSpPr>
      <p:grpSpPr>
        <a:xfrm>
          <a:off x="0" y="0"/>
          <a:ext cx="0" cy="0"/>
          <a:chOff x="0" y="0"/>
          <a:chExt cx="0" cy="0"/>
        </a:xfrm>
      </p:grpSpPr>
      <p:sp>
        <p:nvSpPr>
          <p:cNvPr id="9497" name="Google Shape;9497;g28fc411b1a4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8" name="Google Shape;9498;g28fc411b1a4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9" name="Shape 10289"/>
        <p:cNvGrpSpPr/>
        <p:nvPr/>
      </p:nvGrpSpPr>
      <p:grpSpPr>
        <a:xfrm>
          <a:off x="0" y="0"/>
          <a:ext cx="0" cy="0"/>
          <a:chOff x="0" y="0"/>
          <a:chExt cx="0" cy="0"/>
        </a:xfrm>
      </p:grpSpPr>
      <p:sp>
        <p:nvSpPr>
          <p:cNvPr id="10290" name="Google Shape;10290;g28fc411b1a4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1" name="Google Shape;10291;g28fc411b1a4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30" name="Shape 11030"/>
        <p:cNvGrpSpPr/>
        <p:nvPr/>
      </p:nvGrpSpPr>
      <p:grpSpPr>
        <a:xfrm>
          <a:off x="0" y="0"/>
          <a:ext cx="0" cy="0"/>
          <a:chOff x="0" y="0"/>
          <a:chExt cx="0" cy="0"/>
        </a:xfrm>
      </p:grpSpPr>
      <p:sp>
        <p:nvSpPr>
          <p:cNvPr id="11031" name="Google Shape;11031;g28fc411b1a4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2" name="Google Shape;11032;g28fc411b1a4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3" name="Shape 11723"/>
        <p:cNvGrpSpPr/>
        <p:nvPr/>
      </p:nvGrpSpPr>
      <p:grpSpPr>
        <a:xfrm>
          <a:off x="0" y="0"/>
          <a:ext cx="0" cy="0"/>
          <a:chOff x="0" y="0"/>
          <a:chExt cx="0" cy="0"/>
        </a:xfrm>
      </p:grpSpPr>
      <p:sp>
        <p:nvSpPr>
          <p:cNvPr id="11724" name="Google Shape;11724;g28fc411b1a4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5" name="Google Shape;11725;g28fc411b1a4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5" name="Shape 12025"/>
        <p:cNvGrpSpPr/>
        <p:nvPr/>
      </p:nvGrpSpPr>
      <p:grpSpPr>
        <a:xfrm>
          <a:off x="0" y="0"/>
          <a:ext cx="0" cy="0"/>
          <a:chOff x="0" y="0"/>
          <a:chExt cx="0" cy="0"/>
        </a:xfrm>
      </p:grpSpPr>
      <p:sp>
        <p:nvSpPr>
          <p:cNvPr id="12026" name="Google Shape;12026;g28fc411b1a4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7" name="Google Shape;12027;g28fc411b1a4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65" name="Shape 12665"/>
        <p:cNvGrpSpPr/>
        <p:nvPr/>
      </p:nvGrpSpPr>
      <p:grpSpPr>
        <a:xfrm>
          <a:off x="0" y="0"/>
          <a:ext cx="0" cy="0"/>
          <a:chOff x="0" y="0"/>
          <a:chExt cx="0" cy="0"/>
        </a:xfrm>
      </p:grpSpPr>
      <p:sp>
        <p:nvSpPr>
          <p:cNvPr id="12666" name="Google Shape;12666;g28fc411b1a4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67" name="Google Shape;12667;g28fc411b1a4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2cec7d895f1_1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2cec7d895f1_1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2cec7d895f1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2cec7d895f1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該系統使用了一個廣泛的面部表情數據集，每個表情都標記了相應的情感狀態。這個數據集從不同人口統計學背景的個體在不同音樂聆聽會中收集而來，以確保系統的健壯性和靈活性。系統採用卷積神經網絡（CNN）實時分析面部表情。為了提高情感識別的準確性，系統使用了面部檢測、對齊和標準化等預處理技術。</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此外，系統採用基於規則的方法將檢測到的情感映射到音樂元件。這種映射根據音樂理論和心理學研究洞察，將情感與能喚起相應情感的音樂特性（如節奏和調鍵）相連接。個性化音樂推薦在系統中起著重要作用。通過收集用戶的音樂偏好和聆聽習慣來創建詳細的個人檔案，這些推薦旨在與用戶當前的情感狀態對齊，從而提高參與度和情感共鳴。</a:t>
            </a:r>
            <a:endParaRPr sz="1200">
              <a:solidFill>
                <a:srgbClr val="0D0D0D"/>
              </a:solidFill>
              <a:latin typeface="Roboto"/>
              <a:ea typeface="Roboto"/>
              <a:cs typeface="Roboto"/>
              <a:sym typeface="Roboto"/>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2dbeffadef0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2dbeffadef0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個性化音樂推薦在系統中起著重要作用。通過收集用戶的音樂偏好和聆聽習慣來創建詳細的個人檔案，這些推薦旨在與用戶當前的情感狀態對齊，從而提高參與度和情感共鳴。</a:t>
            </a:r>
            <a:endParaRPr sz="1200">
              <a:solidFill>
                <a:srgbClr val="0D0D0D"/>
              </a:solidFill>
              <a:latin typeface="Roboto"/>
              <a:ea typeface="Roboto"/>
              <a:cs typeface="Roboto"/>
              <a:sym typeface="Roboto"/>
            </a:endParaRPr>
          </a:p>
          <a:p>
            <a:pPr indent="0" lvl="0" marL="0" rtl="0" algn="l">
              <a:spcBef>
                <a:spcPts val="0"/>
              </a:spcBef>
              <a:spcAft>
                <a:spcPts val="0"/>
              </a:spcAft>
              <a:buClr>
                <a:schemeClr val="dk1"/>
              </a:buClr>
              <a:buSzPts val="1100"/>
              <a:buFont typeface="Arial"/>
              <a:buNone/>
            </a:pPr>
            <a:r>
              <a:rPr lang="en" sz="1200">
                <a:solidFill>
                  <a:srgbClr val="0D0D0D"/>
                </a:solidFill>
                <a:latin typeface="Roboto"/>
                <a:ea typeface="Roboto"/>
                <a:cs typeface="Roboto"/>
                <a:sym typeface="Roboto"/>
              </a:rPr>
              <a:t>圖一展示了面部表情識別系統的基本構成，包括以下幾個步驟。處理面部影像的第一階段稱為「面部偵測」，其主要任務是定位影像中的面部區域。為此，我們需要在影像中找到面部，進行裁剪，然後將面部相對於眼睛置中。在自動面部情緒識別（AFER）系統中，為了改善特徵提取，預處理扮演了重要的角色。影像的縮放、對比度調整、平衡、灰階轉換以及執行其他增強操作都是預處理階段的一部分。面部影像被裁剪和重新尺寸以凸顯特徵，同時去除干擾並提升它們的相互關聯性。對面部照片進行亮度校正和對比度修改的目的是為了使亮度和對比度達到一致性。這個系統的即時運作能力是其最重要的優先事項。目標是即時捕捉視覺影像，以便預測情緒。這種即時操作有潛力使日常生活更加便利。預測出的情感作為輸入，啟動音樂分類過程。系統根據用戶的情緒狀態將歌曲分類。</a:t>
            </a:r>
            <a:endParaRPr sz="1200">
              <a:solidFill>
                <a:srgbClr val="0D0D0D"/>
              </a:solidFill>
              <a:latin typeface="Roboto"/>
              <a:ea typeface="Roboto"/>
              <a:cs typeface="Roboto"/>
              <a:sym typeface="Roboto"/>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 name="Google Shape;10;p2"/>
          <p:cNvPicPr preferRelativeResize="0"/>
          <p:nvPr/>
        </p:nvPicPr>
        <p:blipFill rotWithShape="1">
          <a:blip r:embed="rId3">
            <a:alphaModFix/>
          </a:blip>
          <a:srcRect b="0" l="0" r="79" t="0"/>
          <a:stretch/>
        </p:blipFill>
        <p:spPr>
          <a:xfrm>
            <a:off x="0" y="-3175"/>
            <a:ext cx="9144003" cy="1840450"/>
          </a:xfrm>
          <a:prstGeom prst="rect">
            <a:avLst/>
          </a:prstGeom>
          <a:noFill/>
          <a:ln>
            <a:noFill/>
          </a:ln>
        </p:spPr>
      </p:pic>
      <p:grpSp>
        <p:nvGrpSpPr>
          <p:cNvPr id="11" name="Google Shape;11;p2"/>
          <p:cNvGrpSpPr/>
          <p:nvPr/>
        </p:nvGrpSpPr>
        <p:grpSpPr>
          <a:xfrm>
            <a:off x="144750" y="109675"/>
            <a:ext cx="8850375" cy="4918925"/>
            <a:chOff x="144750" y="109675"/>
            <a:chExt cx="8850375" cy="4918925"/>
          </a:xfrm>
        </p:grpSpPr>
        <p:grpSp>
          <p:nvGrpSpPr>
            <p:cNvPr id="12" name="Google Shape;12;p2"/>
            <p:cNvGrpSpPr/>
            <p:nvPr/>
          </p:nvGrpSpPr>
          <p:grpSpPr>
            <a:xfrm>
              <a:off x="147825" y="109675"/>
              <a:ext cx="8847300" cy="1737900"/>
              <a:chOff x="147825" y="109675"/>
              <a:chExt cx="8847300" cy="1737900"/>
            </a:xfrm>
          </p:grpSpPr>
          <p:cxnSp>
            <p:nvCxnSpPr>
              <p:cNvPr id="13" name="Google Shape;13;p2"/>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 name="Google Shape;14;p2"/>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5" name="Google Shape;15;p2"/>
              <p:cNvCxnSpPr/>
              <p:nvPr/>
            </p:nvCxnSpPr>
            <p:spPr>
              <a:xfrm rot="10800000">
                <a:off x="147825" y="114905"/>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6" name="Google Shape;16;p2"/>
            <p:cNvGrpSpPr/>
            <p:nvPr/>
          </p:nvGrpSpPr>
          <p:grpSpPr>
            <a:xfrm>
              <a:off x="144750" y="1835400"/>
              <a:ext cx="8850300" cy="3193200"/>
              <a:chOff x="144750" y="1835400"/>
              <a:chExt cx="8850300" cy="3193200"/>
            </a:xfrm>
          </p:grpSpPr>
          <p:cxnSp>
            <p:nvCxnSpPr>
              <p:cNvPr id="17" name="Google Shape;17;p2"/>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 name="Google Shape;18;p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 name="Google Shape;19;p2"/>
              <p:cNvCxnSpPr/>
              <p:nvPr/>
            </p:nvCxnSpPr>
            <p:spPr>
              <a:xfrm>
                <a:off x="144750" y="502397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0" name="Google Shape;20;p2"/>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 name="Google Shape;21;p2"/>
          <p:cNvSpPr txBox="1"/>
          <p:nvPr>
            <p:ph type="ctrTitle"/>
          </p:nvPr>
        </p:nvSpPr>
        <p:spPr>
          <a:xfrm>
            <a:off x="813750" y="2138575"/>
            <a:ext cx="6508800" cy="1570200"/>
          </a:xfrm>
          <a:prstGeom prst="rect">
            <a:avLst/>
          </a:prstGeom>
          <a:noFill/>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2" name="Google Shape;22;p2"/>
          <p:cNvSpPr txBox="1"/>
          <p:nvPr>
            <p:ph idx="1" type="subTitle"/>
          </p:nvPr>
        </p:nvSpPr>
        <p:spPr>
          <a:xfrm>
            <a:off x="813750" y="4056475"/>
            <a:ext cx="6508800" cy="3867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2" name="Shape 132"/>
        <p:cNvGrpSpPr/>
        <p:nvPr/>
      </p:nvGrpSpPr>
      <p:grpSpPr>
        <a:xfrm>
          <a:off x="0" y="0"/>
          <a:ext cx="0" cy="0"/>
          <a:chOff x="0" y="0"/>
          <a:chExt cx="0" cy="0"/>
        </a:xfrm>
      </p:grpSpPr>
      <p:pic>
        <p:nvPicPr>
          <p:cNvPr id="133" name="Google Shape;133;p1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34" name="Google Shape;134;p11"/>
          <p:cNvSpPr txBox="1"/>
          <p:nvPr>
            <p:ph hasCustomPrompt="1" type="title"/>
          </p:nvPr>
        </p:nvSpPr>
        <p:spPr>
          <a:xfrm>
            <a:off x="1284000" y="1634589"/>
            <a:ext cx="6576000" cy="10716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solidFill>
                  <a:schemeClr val="accen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5" name="Google Shape;135;p11"/>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36" name="Google Shape;136;p11"/>
          <p:cNvPicPr preferRelativeResize="0"/>
          <p:nvPr/>
        </p:nvPicPr>
        <p:blipFill rotWithShape="1">
          <a:blip r:embed="rId3">
            <a:alphaModFix/>
          </a:blip>
          <a:srcRect b="0" l="0" r="79" t="0"/>
          <a:stretch/>
        </p:blipFill>
        <p:spPr>
          <a:xfrm>
            <a:off x="0" y="-3175"/>
            <a:ext cx="9144003" cy="1111350"/>
          </a:xfrm>
          <a:prstGeom prst="rect">
            <a:avLst/>
          </a:prstGeom>
          <a:noFill/>
          <a:ln>
            <a:noFill/>
          </a:ln>
        </p:spPr>
      </p:pic>
      <p:grpSp>
        <p:nvGrpSpPr>
          <p:cNvPr id="137" name="Google Shape;137;p11"/>
          <p:cNvGrpSpPr/>
          <p:nvPr/>
        </p:nvGrpSpPr>
        <p:grpSpPr>
          <a:xfrm>
            <a:off x="144750" y="109675"/>
            <a:ext cx="8850375" cy="4919100"/>
            <a:chOff x="144750" y="109675"/>
            <a:chExt cx="8850375" cy="4919100"/>
          </a:xfrm>
        </p:grpSpPr>
        <p:grpSp>
          <p:nvGrpSpPr>
            <p:cNvPr id="138" name="Google Shape;138;p11"/>
            <p:cNvGrpSpPr/>
            <p:nvPr/>
          </p:nvGrpSpPr>
          <p:grpSpPr>
            <a:xfrm>
              <a:off x="147825" y="109675"/>
              <a:ext cx="8847300" cy="998424"/>
              <a:chOff x="147825" y="109675"/>
              <a:chExt cx="8847300" cy="1737900"/>
            </a:xfrm>
          </p:grpSpPr>
          <p:cxnSp>
            <p:nvCxnSpPr>
              <p:cNvPr id="139" name="Google Shape;139;p11"/>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0" name="Google Shape;140;p11"/>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1" name="Google Shape;141;p11"/>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42" name="Google Shape;142;p11"/>
            <p:cNvGrpSpPr/>
            <p:nvPr/>
          </p:nvGrpSpPr>
          <p:grpSpPr>
            <a:xfrm>
              <a:off x="144750" y="1108164"/>
              <a:ext cx="8850300" cy="3920611"/>
              <a:chOff x="144750" y="1835400"/>
              <a:chExt cx="8850300" cy="3193200"/>
            </a:xfrm>
          </p:grpSpPr>
          <p:cxnSp>
            <p:nvCxnSpPr>
              <p:cNvPr id="143" name="Google Shape;143;p11"/>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4" name="Google Shape;144;p1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5" name="Google Shape;145;p11"/>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46" name="Google Shape;146;p11"/>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7" name="Shape 1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48" name="Shape 148"/>
        <p:cNvGrpSpPr/>
        <p:nvPr/>
      </p:nvGrpSpPr>
      <p:grpSpPr>
        <a:xfrm>
          <a:off x="0" y="0"/>
          <a:ext cx="0" cy="0"/>
          <a:chOff x="0" y="0"/>
          <a:chExt cx="0" cy="0"/>
        </a:xfrm>
      </p:grpSpPr>
      <p:pic>
        <p:nvPicPr>
          <p:cNvPr id="149" name="Google Shape;149;p1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50" name="Google Shape;15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3"/>
          <p:cNvSpPr txBox="1"/>
          <p:nvPr>
            <p:ph hasCustomPrompt="1" idx="2" type="title"/>
          </p:nvPr>
        </p:nvSpPr>
        <p:spPr>
          <a:xfrm>
            <a:off x="72000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2" name="Google Shape;152;p13"/>
          <p:cNvSpPr txBox="1"/>
          <p:nvPr>
            <p:ph hasCustomPrompt="1" idx="3" type="title"/>
          </p:nvPr>
        </p:nvSpPr>
        <p:spPr>
          <a:xfrm>
            <a:off x="72000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p:nvPr>
            <p:ph hasCustomPrompt="1" idx="4" type="title"/>
          </p:nvPr>
        </p:nvSpPr>
        <p:spPr>
          <a:xfrm>
            <a:off x="341928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txBox="1"/>
          <p:nvPr>
            <p:ph hasCustomPrompt="1" idx="5" type="title"/>
          </p:nvPr>
        </p:nvSpPr>
        <p:spPr>
          <a:xfrm>
            <a:off x="341928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p:nvPr>
            <p:ph hasCustomPrompt="1" idx="6" type="title"/>
          </p:nvPr>
        </p:nvSpPr>
        <p:spPr>
          <a:xfrm>
            <a:off x="611855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7" type="title"/>
          </p:nvPr>
        </p:nvSpPr>
        <p:spPr>
          <a:xfrm>
            <a:off x="611855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idx="1" type="subTitle"/>
          </p:nvPr>
        </p:nvSpPr>
        <p:spPr>
          <a:xfrm>
            <a:off x="720000"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8" name="Google Shape;158;p13"/>
          <p:cNvSpPr txBox="1"/>
          <p:nvPr>
            <p:ph idx="8" type="subTitle"/>
          </p:nvPr>
        </p:nvSpPr>
        <p:spPr>
          <a:xfrm>
            <a:off x="3419271"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9" name="Google Shape;159;p13"/>
          <p:cNvSpPr txBox="1"/>
          <p:nvPr>
            <p:ph idx="9" type="subTitle"/>
          </p:nvPr>
        </p:nvSpPr>
        <p:spPr>
          <a:xfrm>
            <a:off x="6118549"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0" name="Google Shape;160;p13"/>
          <p:cNvSpPr txBox="1"/>
          <p:nvPr>
            <p:ph idx="13" type="subTitle"/>
          </p:nvPr>
        </p:nvSpPr>
        <p:spPr>
          <a:xfrm>
            <a:off x="720000"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1" name="Google Shape;161;p13"/>
          <p:cNvSpPr txBox="1"/>
          <p:nvPr>
            <p:ph idx="14" type="subTitle"/>
          </p:nvPr>
        </p:nvSpPr>
        <p:spPr>
          <a:xfrm>
            <a:off x="3419271"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2" name="Google Shape;162;p13"/>
          <p:cNvSpPr txBox="1"/>
          <p:nvPr>
            <p:ph idx="15" type="subTitle"/>
          </p:nvPr>
        </p:nvSpPr>
        <p:spPr>
          <a:xfrm>
            <a:off x="6118549"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pic>
        <p:nvPicPr>
          <p:cNvPr id="163" name="Google Shape;163;p13"/>
          <p:cNvPicPr preferRelativeResize="0"/>
          <p:nvPr/>
        </p:nvPicPr>
        <p:blipFill rotWithShape="1">
          <a:blip r:embed="rId3">
            <a:alphaModFix/>
          </a:blip>
          <a:srcRect b="0" l="0" r="89" t="0"/>
          <a:stretch/>
        </p:blipFill>
        <p:spPr>
          <a:xfrm rot="-5400000">
            <a:off x="-2429288" y="2425112"/>
            <a:ext cx="5144975" cy="294750"/>
          </a:xfrm>
          <a:prstGeom prst="rect">
            <a:avLst/>
          </a:prstGeom>
          <a:noFill/>
          <a:ln>
            <a:noFill/>
          </a:ln>
        </p:spPr>
      </p:pic>
      <p:sp>
        <p:nvSpPr>
          <p:cNvPr id="164" name="Google Shape;164;p13"/>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5" name="Google Shape;165;p13"/>
          <p:cNvGrpSpPr/>
          <p:nvPr/>
        </p:nvGrpSpPr>
        <p:grpSpPr>
          <a:xfrm>
            <a:off x="142950" y="104695"/>
            <a:ext cx="8856550" cy="4921805"/>
            <a:chOff x="142950" y="104695"/>
            <a:chExt cx="8856550" cy="4921805"/>
          </a:xfrm>
        </p:grpSpPr>
        <p:grpSp>
          <p:nvGrpSpPr>
            <p:cNvPr id="166" name="Google Shape;166;p13"/>
            <p:cNvGrpSpPr/>
            <p:nvPr/>
          </p:nvGrpSpPr>
          <p:grpSpPr>
            <a:xfrm rot="-5400000">
              <a:off x="2184683" y="-1788317"/>
              <a:ext cx="4921768" cy="8707867"/>
              <a:chOff x="142957" y="1835400"/>
              <a:chExt cx="8852100" cy="3193204"/>
            </a:xfrm>
          </p:grpSpPr>
          <p:cxnSp>
            <p:nvCxnSpPr>
              <p:cNvPr id="167" name="Google Shape;167;p13"/>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8" name="Google Shape;168;p1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9" name="Google Shape;169;p1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70" name="Google Shape;170;p13"/>
            <p:cNvGrpSpPr/>
            <p:nvPr/>
          </p:nvGrpSpPr>
          <p:grpSpPr>
            <a:xfrm rot="-5400000">
              <a:off x="-2242364" y="2490009"/>
              <a:ext cx="4919099" cy="148470"/>
              <a:chOff x="147825" y="9188"/>
              <a:chExt cx="8847300" cy="1837500"/>
            </a:xfrm>
          </p:grpSpPr>
          <p:cxnSp>
            <p:nvCxnSpPr>
              <p:cNvPr id="171" name="Google Shape;171;p1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13"/>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13"/>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4" name="Shape 174"/>
        <p:cNvGrpSpPr/>
        <p:nvPr/>
      </p:nvGrpSpPr>
      <p:grpSpPr>
        <a:xfrm>
          <a:off x="0" y="0"/>
          <a:ext cx="0" cy="0"/>
          <a:chOff x="0" y="0"/>
          <a:chExt cx="0" cy="0"/>
        </a:xfrm>
      </p:grpSpPr>
      <p:pic>
        <p:nvPicPr>
          <p:cNvPr id="175" name="Google Shape;175;p1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76" name="Google Shape;176;p14"/>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7" name="Google Shape;177;p14"/>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pic>
        <p:nvPicPr>
          <p:cNvPr id="178" name="Google Shape;178;p14"/>
          <p:cNvPicPr preferRelativeResize="0"/>
          <p:nvPr/>
        </p:nvPicPr>
        <p:blipFill rotWithShape="1">
          <a:blip r:embed="rId3">
            <a:alphaModFix/>
          </a:blip>
          <a:srcRect b="0" l="0" r="89" t="0"/>
          <a:stretch/>
        </p:blipFill>
        <p:spPr>
          <a:xfrm rot="-5400000">
            <a:off x="-1897725" y="1894150"/>
            <a:ext cx="5144975" cy="1356675"/>
          </a:xfrm>
          <a:prstGeom prst="rect">
            <a:avLst/>
          </a:prstGeom>
          <a:noFill/>
          <a:ln>
            <a:noFill/>
          </a:ln>
        </p:spPr>
      </p:pic>
      <p:sp>
        <p:nvSpPr>
          <p:cNvPr id="179" name="Google Shape;179;p14"/>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80" name="Google Shape;180;p14"/>
          <p:cNvGrpSpPr/>
          <p:nvPr/>
        </p:nvGrpSpPr>
        <p:grpSpPr>
          <a:xfrm>
            <a:off x="142950" y="104701"/>
            <a:ext cx="8856358" cy="4921799"/>
            <a:chOff x="142950" y="104701"/>
            <a:chExt cx="8856358" cy="4921799"/>
          </a:xfrm>
        </p:grpSpPr>
        <p:grpSp>
          <p:nvGrpSpPr>
            <p:cNvPr id="181" name="Google Shape;181;p14"/>
            <p:cNvGrpSpPr/>
            <p:nvPr/>
          </p:nvGrpSpPr>
          <p:grpSpPr>
            <a:xfrm rot="-5400000">
              <a:off x="2715571" y="-1257237"/>
              <a:ext cx="4919112" cy="7648362"/>
              <a:chOff x="142957" y="1835400"/>
              <a:chExt cx="8852100" cy="3193204"/>
            </a:xfrm>
          </p:grpSpPr>
          <p:cxnSp>
            <p:nvCxnSpPr>
              <p:cNvPr id="182" name="Google Shape;182;p14"/>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3" name="Google Shape;183;p1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4" name="Google Shape;184;p1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85" name="Google Shape;185;p14"/>
            <p:cNvGrpSpPr/>
            <p:nvPr/>
          </p:nvGrpSpPr>
          <p:grpSpPr>
            <a:xfrm rot="-5400000">
              <a:off x="-1711419" y="1959070"/>
              <a:ext cx="4919099" cy="1210361"/>
              <a:chOff x="147825" y="9188"/>
              <a:chExt cx="8847300" cy="1837500"/>
            </a:xfrm>
          </p:grpSpPr>
          <p:cxnSp>
            <p:nvCxnSpPr>
              <p:cNvPr id="186" name="Google Shape;186;p1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14"/>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8" name="Google Shape;188;p14"/>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89" name="Shape 189"/>
        <p:cNvGrpSpPr/>
        <p:nvPr/>
      </p:nvGrpSpPr>
      <p:grpSpPr>
        <a:xfrm>
          <a:off x="0" y="0"/>
          <a:ext cx="0" cy="0"/>
          <a:chOff x="0" y="0"/>
          <a:chExt cx="0" cy="0"/>
        </a:xfrm>
      </p:grpSpPr>
      <p:pic>
        <p:nvPicPr>
          <p:cNvPr id="190" name="Google Shape;190;p1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91" name="Google Shape;191;p15"/>
          <p:cNvPicPr preferRelativeResize="0"/>
          <p:nvPr/>
        </p:nvPicPr>
        <p:blipFill rotWithShape="1">
          <a:blip r:embed="rId3">
            <a:alphaModFix/>
          </a:blip>
          <a:srcRect b="0" l="0" r="89" t="0"/>
          <a:stretch/>
        </p:blipFill>
        <p:spPr>
          <a:xfrm flipH="1" rot="5400000">
            <a:off x="5894787" y="1894362"/>
            <a:ext cx="5144975" cy="1356250"/>
          </a:xfrm>
          <a:prstGeom prst="rect">
            <a:avLst/>
          </a:prstGeom>
          <a:noFill/>
          <a:ln>
            <a:noFill/>
          </a:ln>
        </p:spPr>
      </p:pic>
      <p:sp>
        <p:nvSpPr>
          <p:cNvPr id="192" name="Google Shape;192;p15"/>
          <p:cNvSpPr/>
          <p:nvPr/>
        </p:nvSpPr>
        <p:spPr>
          <a:xfrm flipH="1">
            <a:off x="1472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93" name="Google Shape;193;p15"/>
          <p:cNvGrpSpPr/>
          <p:nvPr/>
        </p:nvGrpSpPr>
        <p:grpSpPr>
          <a:xfrm>
            <a:off x="142950" y="104701"/>
            <a:ext cx="8856358" cy="4921799"/>
            <a:chOff x="142950" y="104701"/>
            <a:chExt cx="8856358" cy="4921799"/>
          </a:xfrm>
        </p:grpSpPr>
        <p:grpSp>
          <p:nvGrpSpPr>
            <p:cNvPr id="194" name="Google Shape;194;p15"/>
            <p:cNvGrpSpPr/>
            <p:nvPr/>
          </p:nvGrpSpPr>
          <p:grpSpPr>
            <a:xfrm flipH="1" rot="5400000">
              <a:off x="1507575" y="-1257237"/>
              <a:ext cx="4919112" cy="7648362"/>
              <a:chOff x="142957" y="1835400"/>
              <a:chExt cx="8852100" cy="3193204"/>
            </a:xfrm>
          </p:grpSpPr>
          <p:cxnSp>
            <p:nvCxnSpPr>
              <p:cNvPr id="195" name="Google Shape;195;p15"/>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6" name="Google Shape;196;p1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7" name="Google Shape;197;p15"/>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98" name="Google Shape;198;p15"/>
            <p:cNvGrpSpPr/>
            <p:nvPr/>
          </p:nvGrpSpPr>
          <p:grpSpPr>
            <a:xfrm flipH="1" rot="5400000">
              <a:off x="5934578" y="1959070"/>
              <a:ext cx="4919099" cy="1210361"/>
              <a:chOff x="147825" y="9188"/>
              <a:chExt cx="8847300" cy="1837500"/>
            </a:xfrm>
          </p:grpSpPr>
          <p:cxnSp>
            <p:nvCxnSpPr>
              <p:cNvPr id="199" name="Google Shape;199;p1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0" name="Google Shape;200;p15"/>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1" name="Google Shape;201;p15"/>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02" name="Google Shape;202;p15"/>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4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3" name="Google Shape;203;p15"/>
          <p:cNvSpPr txBox="1"/>
          <p:nvPr>
            <p:ph hasCustomPrompt="1" idx="2" type="title"/>
          </p:nvPr>
        </p:nvSpPr>
        <p:spPr>
          <a:xfrm>
            <a:off x="5316125" y="1393653"/>
            <a:ext cx="1652100" cy="91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204" name="Shape 204"/>
        <p:cNvGrpSpPr/>
        <p:nvPr/>
      </p:nvGrpSpPr>
      <p:grpSpPr>
        <a:xfrm>
          <a:off x="0" y="0"/>
          <a:ext cx="0" cy="0"/>
          <a:chOff x="0" y="0"/>
          <a:chExt cx="0" cy="0"/>
        </a:xfrm>
      </p:grpSpPr>
      <p:pic>
        <p:nvPicPr>
          <p:cNvPr id="205" name="Google Shape;205;p1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06" name="Google Shape;20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07" name="Google Shape;207;p1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08" name="Google Shape;208;p1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9" name="Google Shape;209;p16"/>
          <p:cNvGrpSpPr/>
          <p:nvPr/>
        </p:nvGrpSpPr>
        <p:grpSpPr>
          <a:xfrm>
            <a:off x="144500" y="104695"/>
            <a:ext cx="8856550" cy="4921805"/>
            <a:chOff x="144500" y="104695"/>
            <a:chExt cx="8856550" cy="4921805"/>
          </a:xfrm>
        </p:grpSpPr>
        <p:grpSp>
          <p:nvGrpSpPr>
            <p:cNvPr id="210" name="Google Shape;210;p16"/>
            <p:cNvGrpSpPr/>
            <p:nvPr/>
          </p:nvGrpSpPr>
          <p:grpSpPr>
            <a:xfrm flipH="1" rot="5400000">
              <a:off x="2037550" y="-1788317"/>
              <a:ext cx="4921768" cy="8707867"/>
              <a:chOff x="142957" y="1835400"/>
              <a:chExt cx="8852100" cy="3193204"/>
            </a:xfrm>
          </p:grpSpPr>
          <p:cxnSp>
            <p:nvCxnSpPr>
              <p:cNvPr id="211" name="Google Shape;211;p1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2" name="Google Shape;212;p1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3" name="Google Shape;213;p1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14" name="Google Shape;214;p16"/>
            <p:cNvGrpSpPr/>
            <p:nvPr/>
          </p:nvGrpSpPr>
          <p:grpSpPr>
            <a:xfrm flipH="1" rot="5400000">
              <a:off x="6467265" y="2490009"/>
              <a:ext cx="4919099" cy="148470"/>
              <a:chOff x="147825" y="9188"/>
              <a:chExt cx="8847300" cy="1837500"/>
            </a:xfrm>
          </p:grpSpPr>
          <p:cxnSp>
            <p:nvCxnSpPr>
              <p:cNvPr id="215" name="Google Shape;215;p1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6" name="Google Shape;216;p1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7" name="Google Shape;217;p1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2">
    <p:spTree>
      <p:nvGrpSpPr>
        <p:cNvPr id="218" name="Shape 218"/>
        <p:cNvGrpSpPr/>
        <p:nvPr/>
      </p:nvGrpSpPr>
      <p:grpSpPr>
        <a:xfrm>
          <a:off x="0" y="0"/>
          <a:ext cx="0" cy="0"/>
          <a:chOff x="0" y="0"/>
          <a:chExt cx="0" cy="0"/>
        </a:xfrm>
      </p:grpSpPr>
      <p:pic>
        <p:nvPicPr>
          <p:cNvPr id="219" name="Google Shape;219;p1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20" name="Google Shape;220;p1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221" name="Google Shape;221;p17"/>
          <p:cNvGrpSpPr/>
          <p:nvPr/>
        </p:nvGrpSpPr>
        <p:grpSpPr>
          <a:xfrm>
            <a:off x="142950" y="105163"/>
            <a:ext cx="8856300" cy="4923825"/>
            <a:chOff x="142950" y="105163"/>
            <a:chExt cx="8856300" cy="4923825"/>
          </a:xfrm>
        </p:grpSpPr>
        <p:grpSp>
          <p:nvGrpSpPr>
            <p:cNvPr id="222" name="Google Shape;222;p17"/>
            <p:cNvGrpSpPr/>
            <p:nvPr/>
          </p:nvGrpSpPr>
          <p:grpSpPr>
            <a:xfrm>
              <a:off x="147825" y="105163"/>
              <a:ext cx="8847300" cy="82504"/>
              <a:chOff x="147825" y="9188"/>
              <a:chExt cx="8847300" cy="1837500"/>
            </a:xfrm>
          </p:grpSpPr>
          <p:cxnSp>
            <p:nvCxnSpPr>
              <p:cNvPr id="223" name="Google Shape;223;p1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1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5" name="Google Shape;225;p1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26" name="Google Shape;226;p17"/>
            <p:cNvGrpSpPr/>
            <p:nvPr/>
          </p:nvGrpSpPr>
          <p:grpSpPr>
            <a:xfrm>
              <a:off x="142950" y="187778"/>
              <a:ext cx="8856300" cy="4841211"/>
              <a:chOff x="142950" y="1835400"/>
              <a:chExt cx="8856300" cy="3193200"/>
            </a:xfrm>
          </p:grpSpPr>
          <p:cxnSp>
            <p:nvCxnSpPr>
              <p:cNvPr id="227" name="Google Shape;227;p1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8" name="Google Shape;228;p1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9" name="Google Shape;229;p1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30" name="Google Shape;230;p1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1" name="Google Shape;2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3">
    <p:spTree>
      <p:nvGrpSpPr>
        <p:cNvPr id="232" name="Shape 232"/>
        <p:cNvGrpSpPr/>
        <p:nvPr/>
      </p:nvGrpSpPr>
      <p:grpSpPr>
        <a:xfrm>
          <a:off x="0" y="0"/>
          <a:ext cx="0" cy="0"/>
          <a:chOff x="0" y="0"/>
          <a:chExt cx="0" cy="0"/>
        </a:xfrm>
      </p:grpSpPr>
      <p:pic>
        <p:nvPicPr>
          <p:cNvPr id="233" name="Google Shape;233;p1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34" name="Google Shape;234;p18"/>
          <p:cNvPicPr preferRelativeResize="0"/>
          <p:nvPr/>
        </p:nvPicPr>
        <p:blipFill rotWithShape="1">
          <a:blip r:embed="rId3">
            <a:alphaModFix/>
          </a:blip>
          <a:srcRect b="0" l="0" r="89" t="0"/>
          <a:stretch/>
        </p:blipFill>
        <p:spPr>
          <a:xfrm flipH="1" rot="10800000">
            <a:off x="0" y="4955801"/>
            <a:ext cx="9144003" cy="190199"/>
          </a:xfrm>
          <a:prstGeom prst="rect">
            <a:avLst/>
          </a:prstGeom>
          <a:noFill/>
          <a:ln>
            <a:noFill/>
          </a:ln>
        </p:spPr>
      </p:pic>
      <p:grpSp>
        <p:nvGrpSpPr>
          <p:cNvPr id="235" name="Google Shape;235;p18"/>
          <p:cNvGrpSpPr/>
          <p:nvPr/>
        </p:nvGrpSpPr>
        <p:grpSpPr>
          <a:xfrm>
            <a:off x="142950" y="103825"/>
            <a:ext cx="8856300" cy="4934500"/>
            <a:chOff x="142950" y="103825"/>
            <a:chExt cx="8856300" cy="4934500"/>
          </a:xfrm>
        </p:grpSpPr>
        <p:grpSp>
          <p:nvGrpSpPr>
            <p:cNvPr id="236" name="Google Shape;236;p18"/>
            <p:cNvGrpSpPr/>
            <p:nvPr/>
          </p:nvGrpSpPr>
          <p:grpSpPr>
            <a:xfrm flipH="1" rot="10800000">
              <a:off x="147825" y="4955821"/>
              <a:ext cx="8847300" cy="82504"/>
              <a:chOff x="147825" y="9188"/>
              <a:chExt cx="8847300" cy="1837500"/>
            </a:xfrm>
          </p:grpSpPr>
          <p:cxnSp>
            <p:nvCxnSpPr>
              <p:cNvPr id="237" name="Google Shape;237;p1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8" name="Google Shape;238;p1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9" name="Google Shape;239;p1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40" name="Google Shape;240;p18"/>
            <p:cNvGrpSpPr/>
            <p:nvPr/>
          </p:nvGrpSpPr>
          <p:grpSpPr>
            <a:xfrm flipH="1" rot="10800000">
              <a:off x="142950" y="103825"/>
              <a:ext cx="8856300" cy="4852126"/>
              <a:chOff x="142950" y="1835241"/>
              <a:chExt cx="8856300" cy="3200400"/>
            </a:xfrm>
          </p:grpSpPr>
          <p:cxnSp>
            <p:nvCxnSpPr>
              <p:cNvPr id="241" name="Google Shape;241;p18"/>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242" name="Google Shape;242;p1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43" name="Google Shape;243;p18"/>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44" name="Google Shape;244;p18"/>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45" name="Google Shape;24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6" name="Shape 246"/>
        <p:cNvGrpSpPr/>
        <p:nvPr/>
      </p:nvGrpSpPr>
      <p:grpSpPr>
        <a:xfrm>
          <a:off x="0" y="0"/>
          <a:ext cx="0" cy="0"/>
          <a:chOff x="0" y="0"/>
          <a:chExt cx="0" cy="0"/>
        </a:xfrm>
      </p:grpSpPr>
      <p:pic>
        <p:nvPicPr>
          <p:cNvPr id="247" name="Google Shape;247;p1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48" name="Google Shape;248;p19"/>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49" name="Google Shape;249;p19"/>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50" name="Google Shape;250;p19"/>
          <p:cNvGrpSpPr/>
          <p:nvPr/>
        </p:nvGrpSpPr>
        <p:grpSpPr>
          <a:xfrm>
            <a:off x="144500" y="104695"/>
            <a:ext cx="8856550" cy="4921805"/>
            <a:chOff x="144500" y="104695"/>
            <a:chExt cx="8856550" cy="4921805"/>
          </a:xfrm>
        </p:grpSpPr>
        <p:grpSp>
          <p:nvGrpSpPr>
            <p:cNvPr id="251" name="Google Shape;251;p19"/>
            <p:cNvGrpSpPr/>
            <p:nvPr/>
          </p:nvGrpSpPr>
          <p:grpSpPr>
            <a:xfrm flipH="1" rot="5400000">
              <a:off x="2037550" y="-1788317"/>
              <a:ext cx="4921768" cy="8707867"/>
              <a:chOff x="142957" y="1835400"/>
              <a:chExt cx="8852100" cy="3193204"/>
            </a:xfrm>
          </p:grpSpPr>
          <p:cxnSp>
            <p:nvCxnSpPr>
              <p:cNvPr id="252" name="Google Shape;252;p19"/>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3" name="Google Shape;253;p1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4" name="Google Shape;254;p1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55" name="Google Shape;255;p19"/>
            <p:cNvGrpSpPr/>
            <p:nvPr/>
          </p:nvGrpSpPr>
          <p:grpSpPr>
            <a:xfrm flipH="1" rot="5400000">
              <a:off x="6467265" y="2490009"/>
              <a:ext cx="4919099" cy="148470"/>
              <a:chOff x="147825" y="9188"/>
              <a:chExt cx="8847300" cy="1837500"/>
            </a:xfrm>
          </p:grpSpPr>
          <p:cxnSp>
            <p:nvCxnSpPr>
              <p:cNvPr id="256" name="Google Shape;256;p1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19"/>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19"/>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59" name="Google Shape;259;p19"/>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0" name="Google Shape;260;p19"/>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19"/>
          <p:cNvSpPr/>
          <p:nvPr>
            <p:ph idx="2" type="pic"/>
          </p:nvPr>
        </p:nvSpPr>
        <p:spPr>
          <a:xfrm>
            <a:off x="5273100" y="533863"/>
            <a:ext cx="2910000" cy="40758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62" name="Shape 262"/>
        <p:cNvGrpSpPr/>
        <p:nvPr/>
      </p:nvGrpSpPr>
      <p:grpSpPr>
        <a:xfrm>
          <a:off x="0" y="0"/>
          <a:ext cx="0" cy="0"/>
          <a:chOff x="0" y="0"/>
          <a:chExt cx="0" cy="0"/>
        </a:xfrm>
      </p:grpSpPr>
      <p:pic>
        <p:nvPicPr>
          <p:cNvPr id="263" name="Google Shape;263;p2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64" name="Google Shape;264;p20"/>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265" name="Google Shape;265;p20"/>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66" name="Google Shape;266;p20"/>
          <p:cNvGrpSpPr/>
          <p:nvPr/>
        </p:nvGrpSpPr>
        <p:grpSpPr>
          <a:xfrm>
            <a:off x="142950" y="104695"/>
            <a:ext cx="8856550" cy="4921805"/>
            <a:chOff x="142950" y="104695"/>
            <a:chExt cx="8856550" cy="4921805"/>
          </a:xfrm>
        </p:grpSpPr>
        <p:grpSp>
          <p:nvGrpSpPr>
            <p:cNvPr id="267" name="Google Shape;267;p20"/>
            <p:cNvGrpSpPr/>
            <p:nvPr/>
          </p:nvGrpSpPr>
          <p:grpSpPr>
            <a:xfrm rot="-5400000">
              <a:off x="2184683" y="-1788317"/>
              <a:ext cx="4921768" cy="8707867"/>
              <a:chOff x="142957" y="1835400"/>
              <a:chExt cx="8852100" cy="3193204"/>
            </a:xfrm>
          </p:grpSpPr>
          <p:cxnSp>
            <p:nvCxnSpPr>
              <p:cNvPr id="268" name="Google Shape;268;p20"/>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69" name="Google Shape;269;p2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70" name="Google Shape;270;p20"/>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71" name="Google Shape;271;p20"/>
            <p:cNvGrpSpPr/>
            <p:nvPr/>
          </p:nvGrpSpPr>
          <p:grpSpPr>
            <a:xfrm rot="-5400000">
              <a:off x="-2242364" y="2490009"/>
              <a:ext cx="4919099" cy="148470"/>
              <a:chOff x="147825" y="9188"/>
              <a:chExt cx="8847300" cy="1837500"/>
            </a:xfrm>
          </p:grpSpPr>
          <p:cxnSp>
            <p:nvCxnSpPr>
              <p:cNvPr id="272" name="Google Shape;272;p20"/>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3" name="Google Shape;273;p20"/>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4" name="Google Shape;274;p20"/>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75" name="Google Shape;275;p20"/>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6" name="Google Shape;276;p20"/>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 name="Shape 23"/>
        <p:cNvGrpSpPr/>
        <p:nvPr/>
      </p:nvGrpSpPr>
      <p:grpSpPr>
        <a:xfrm>
          <a:off x="0" y="0"/>
          <a:ext cx="0" cy="0"/>
          <a:chOff x="0" y="0"/>
          <a:chExt cx="0" cy="0"/>
        </a:xfrm>
      </p:grpSpPr>
      <p:pic>
        <p:nvPicPr>
          <p:cNvPr id="24" name="Google Shape;24;p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5" name="Google Shape;25;p3"/>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26" name="Google Shape;26;p3"/>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7" name="Google Shape;27;p3"/>
          <p:cNvGrpSpPr/>
          <p:nvPr/>
        </p:nvGrpSpPr>
        <p:grpSpPr>
          <a:xfrm>
            <a:off x="142950" y="104701"/>
            <a:ext cx="8856358" cy="4921799"/>
            <a:chOff x="142950" y="104701"/>
            <a:chExt cx="8856358" cy="4921799"/>
          </a:xfrm>
        </p:grpSpPr>
        <p:grpSp>
          <p:nvGrpSpPr>
            <p:cNvPr id="28" name="Google Shape;28;p3"/>
            <p:cNvGrpSpPr/>
            <p:nvPr/>
          </p:nvGrpSpPr>
          <p:grpSpPr>
            <a:xfrm rot="-5400000">
              <a:off x="2715571" y="-1257237"/>
              <a:ext cx="4919112" cy="7648362"/>
              <a:chOff x="142957" y="1835400"/>
              <a:chExt cx="8852100" cy="3193204"/>
            </a:xfrm>
          </p:grpSpPr>
          <p:cxnSp>
            <p:nvCxnSpPr>
              <p:cNvPr id="29" name="Google Shape;29;p3"/>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 name="Google Shape;30;p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 name="Google Shape;31;p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2" name="Google Shape;32;p3"/>
            <p:cNvGrpSpPr/>
            <p:nvPr/>
          </p:nvGrpSpPr>
          <p:grpSpPr>
            <a:xfrm rot="-5400000">
              <a:off x="-1711419" y="1959070"/>
              <a:ext cx="4919099" cy="1210361"/>
              <a:chOff x="147825" y="9188"/>
              <a:chExt cx="8847300" cy="1837500"/>
            </a:xfrm>
          </p:grpSpPr>
          <p:cxnSp>
            <p:nvCxnSpPr>
              <p:cNvPr id="33" name="Google Shape;33;p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3"/>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3"/>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 name="Google Shape;36;p3"/>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7" name="Google Shape;37;p3"/>
          <p:cNvSpPr txBox="1"/>
          <p:nvPr>
            <p:ph hasCustomPrompt="1" idx="2" type="title"/>
          </p:nvPr>
        </p:nvSpPr>
        <p:spPr>
          <a:xfrm>
            <a:off x="1941200" y="1224188"/>
            <a:ext cx="5067600" cy="915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77" name="Shape 277"/>
        <p:cNvGrpSpPr/>
        <p:nvPr/>
      </p:nvGrpSpPr>
      <p:grpSpPr>
        <a:xfrm>
          <a:off x="0" y="0"/>
          <a:ext cx="0" cy="0"/>
          <a:chOff x="0" y="0"/>
          <a:chExt cx="0" cy="0"/>
        </a:xfrm>
      </p:grpSpPr>
      <p:pic>
        <p:nvPicPr>
          <p:cNvPr id="278" name="Google Shape;278;p2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79" name="Google Shape;279;p21"/>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21"/>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281" name="Google Shape;281;p21"/>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82" name="Google Shape;282;p21"/>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83" name="Google Shape;283;p21"/>
          <p:cNvGrpSpPr/>
          <p:nvPr/>
        </p:nvGrpSpPr>
        <p:grpSpPr>
          <a:xfrm>
            <a:off x="144500" y="104695"/>
            <a:ext cx="8856550" cy="4921805"/>
            <a:chOff x="144500" y="104695"/>
            <a:chExt cx="8856550" cy="4921805"/>
          </a:xfrm>
        </p:grpSpPr>
        <p:grpSp>
          <p:nvGrpSpPr>
            <p:cNvPr id="284" name="Google Shape;284;p21"/>
            <p:cNvGrpSpPr/>
            <p:nvPr/>
          </p:nvGrpSpPr>
          <p:grpSpPr>
            <a:xfrm flipH="1" rot="5400000">
              <a:off x="2037550" y="-1788317"/>
              <a:ext cx="4921768" cy="8707867"/>
              <a:chOff x="142957" y="1835400"/>
              <a:chExt cx="8852100" cy="3193204"/>
            </a:xfrm>
          </p:grpSpPr>
          <p:cxnSp>
            <p:nvCxnSpPr>
              <p:cNvPr id="285" name="Google Shape;285;p21"/>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6" name="Google Shape;286;p2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7" name="Google Shape;287;p2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88" name="Google Shape;288;p21"/>
            <p:cNvGrpSpPr/>
            <p:nvPr/>
          </p:nvGrpSpPr>
          <p:grpSpPr>
            <a:xfrm flipH="1" rot="5400000">
              <a:off x="6467265" y="2490009"/>
              <a:ext cx="4919099" cy="148470"/>
              <a:chOff x="147825" y="9188"/>
              <a:chExt cx="8847300" cy="1837500"/>
            </a:xfrm>
          </p:grpSpPr>
          <p:cxnSp>
            <p:nvCxnSpPr>
              <p:cNvPr id="289" name="Google Shape;289;p2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21"/>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1" name="Google Shape;291;p21"/>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_1">
    <p:spTree>
      <p:nvGrpSpPr>
        <p:cNvPr id="292" name="Shape 292"/>
        <p:cNvGrpSpPr/>
        <p:nvPr/>
      </p:nvGrpSpPr>
      <p:grpSpPr>
        <a:xfrm>
          <a:off x="0" y="0"/>
          <a:ext cx="0" cy="0"/>
          <a:chOff x="0" y="0"/>
          <a:chExt cx="0" cy="0"/>
        </a:xfrm>
      </p:grpSpPr>
      <p:pic>
        <p:nvPicPr>
          <p:cNvPr id="293" name="Google Shape;293;p2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94" name="Google Shape;294;p22"/>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295" name="Google Shape;295;p22"/>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96" name="Google Shape;296;p22"/>
          <p:cNvGrpSpPr/>
          <p:nvPr/>
        </p:nvGrpSpPr>
        <p:grpSpPr>
          <a:xfrm>
            <a:off x="142950" y="104695"/>
            <a:ext cx="8856550" cy="4921805"/>
            <a:chOff x="142950" y="104695"/>
            <a:chExt cx="8856550" cy="4921805"/>
          </a:xfrm>
        </p:grpSpPr>
        <p:grpSp>
          <p:nvGrpSpPr>
            <p:cNvPr id="297" name="Google Shape;297;p22"/>
            <p:cNvGrpSpPr/>
            <p:nvPr/>
          </p:nvGrpSpPr>
          <p:grpSpPr>
            <a:xfrm rot="-5400000">
              <a:off x="2184683" y="-1788317"/>
              <a:ext cx="4921768" cy="8707867"/>
              <a:chOff x="142957" y="1835400"/>
              <a:chExt cx="8852100" cy="3193204"/>
            </a:xfrm>
          </p:grpSpPr>
          <p:cxnSp>
            <p:nvCxnSpPr>
              <p:cNvPr id="298" name="Google Shape;298;p22"/>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99" name="Google Shape;299;p2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0" name="Google Shape;300;p2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01" name="Google Shape;301;p22"/>
            <p:cNvGrpSpPr/>
            <p:nvPr/>
          </p:nvGrpSpPr>
          <p:grpSpPr>
            <a:xfrm rot="-5400000">
              <a:off x="-2242364" y="2490009"/>
              <a:ext cx="4919099" cy="148470"/>
              <a:chOff x="147825" y="9188"/>
              <a:chExt cx="8847300" cy="1837500"/>
            </a:xfrm>
          </p:grpSpPr>
          <p:cxnSp>
            <p:nvCxnSpPr>
              <p:cNvPr id="302" name="Google Shape;302;p2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3" name="Google Shape;303;p22"/>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4" name="Google Shape;304;p22"/>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05" name="Google Shape;305;p22"/>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22"/>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307" name="Shape 307"/>
        <p:cNvGrpSpPr/>
        <p:nvPr/>
      </p:nvGrpSpPr>
      <p:grpSpPr>
        <a:xfrm>
          <a:off x="0" y="0"/>
          <a:ext cx="0" cy="0"/>
          <a:chOff x="0" y="0"/>
          <a:chExt cx="0" cy="0"/>
        </a:xfrm>
      </p:grpSpPr>
      <p:pic>
        <p:nvPicPr>
          <p:cNvPr id="308" name="Google Shape;308;p2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09" name="Google Shape;30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0" name="Google Shape;310;p2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2"/>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pic>
        <p:nvPicPr>
          <p:cNvPr id="311" name="Google Shape;311;p23"/>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312" name="Google Shape;312;p23"/>
          <p:cNvGrpSpPr/>
          <p:nvPr/>
        </p:nvGrpSpPr>
        <p:grpSpPr>
          <a:xfrm>
            <a:off x="142950" y="105163"/>
            <a:ext cx="8856300" cy="4923825"/>
            <a:chOff x="142950" y="105163"/>
            <a:chExt cx="8856300" cy="4923825"/>
          </a:xfrm>
        </p:grpSpPr>
        <p:grpSp>
          <p:nvGrpSpPr>
            <p:cNvPr id="313" name="Google Shape;313;p23"/>
            <p:cNvGrpSpPr/>
            <p:nvPr/>
          </p:nvGrpSpPr>
          <p:grpSpPr>
            <a:xfrm>
              <a:off x="147825" y="105163"/>
              <a:ext cx="8847300" cy="82504"/>
              <a:chOff x="147825" y="9188"/>
              <a:chExt cx="8847300" cy="1837500"/>
            </a:xfrm>
          </p:grpSpPr>
          <p:cxnSp>
            <p:nvCxnSpPr>
              <p:cNvPr id="314" name="Google Shape;314;p2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5" name="Google Shape;315;p23"/>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6" name="Google Shape;316;p23"/>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17" name="Google Shape;317;p23"/>
            <p:cNvGrpSpPr/>
            <p:nvPr/>
          </p:nvGrpSpPr>
          <p:grpSpPr>
            <a:xfrm>
              <a:off x="142950" y="187778"/>
              <a:ext cx="8856300" cy="4841211"/>
              <a:chOff x="142950" y="1835400"/>
              <a:chExt cx="8856300" cy="3193200"/>
            </a:xfrm>
          </p:grpSpPr>
          <p:cxnSp>
            <p:nvCxnSpPr>
              <p:cNvPr id="318" name="Google Shape;318;p23"/>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9" name="Google Shape;319;p2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0" name="Google Shape;320;p23"/>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21" name="Google Shape;321;p23"/>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22" name="Shape 322"/>
        <p:cNvGrpSpPr/>
        <p:nvPr/>
      </p:nvGrpSpPr>
      <p:grpSpPr>
        <a:xfrm>
          <a:off x="0" y="0"/>
          <a:ext cx="0" cy="0"/>
          <a:chOff x="0" y="0"/>
          <a:chExt cx="0" cy="0"/>
        </a:xfrm>
      </p:grpSpPr>
      <p:pic>
        <p:nvPicPr>
          <p:cNvPr id="323" name="Google Shape;323;p2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24" name="Google Shape;324;p24"/>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325" name="Google Shape;325;p24"/>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26" name="Google Shape;326;p24"/>
          <p:cNvGrpSpPr/>
          <p:nvPr/>
        </p:nvGrpSpPr>
        <p:grpSpPr>
          <a:xfrm>
            <a:off x="142950" y="104695"/>
            <a:ext cx="8856550" cy="4921805"/>
            <a:chOff x="142950" y="104695"/>
            <a:chExt cx="8856550" cy="4921805"/>
          </a:xfrm>
        </p:grpSpPr>
        <p:grpSp>
          <p:nvGrpSpPr>
            <p:cNvPr id="327" name="Google Shape;327;p24"/>
            <p:cNvGrpSpPr/>
            <p:nvPr/>
          </p:nvGrpSpPr>
          <p:grpSpPr>
            <a:xfrm rot="-5400000">
              <a:off x="2184683" y="-1788317"/>
              <a:ext cx="4921768" cy="8707867"/>
              <a:chOff x="142957" y="1835400"/>
              <a:chExt cx="8852100" cy="3193204"/>
            </a:xfrm>
          </p:grpSpPr>
          <p:cxnSp>
            <p:nvCxnSpPr>
              <p:cNvPr id="328" name="Google Shape;328;p24"/>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9" name="Google Shape;329;p2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30" name="Google Shape;330;p2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31" name="Google Shape;331;p24"/>
            <p:cNvGrpSpPr/>
            <p:nvPr/>
          </p:nvGrpSpPr>
          <p:grpSpPr>
            <a:xfrm rot="-5400000">
              <a:off x="-2242364" y="2490009"/>
              <a:ext cx="4919099" cy="148470"/>
              <a:chOff x="147825" y="9188"/>
              <a:chExt cx="8847300" cy="1837500"/>
            </a:xfrm>
          </p:grpSpPr>
          <p:cxnSp>
            <p:nvCxnSpPr>
              <p:cNvPr id="332" name="Google Shape;332;p2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3" name="Google Shape;333;p24"/>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4" name="Google Shape;334;p24"/>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35" name="Google Shape;33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6" name="Google Shape;336;p24"/>
          <p:cNvSpPr txBox="1"/>
          <p:nvPr>
            <p:ph idx="1" type="subTitle"/>
          </p:nvPr>
        </p:nvSpPr>
        <p:spPr>
          <a:xfrm>
            <a:off x="502853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7" name="Google Shape;337;p24"/>
          <p:cNvSpPr txBox="1"/>
          <p:nvPr>
            <p:ph idx="2" type="subTitle"/>
          </p:nvPr>
        </p:nvSpPr>
        <p:spPr>
          <a:xfrm>
            <a:off x="156600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8" name="Google Shape;338;p24"/>
          <p:cNvSpPr txBox="1"/>
          <p:nvPr>
            <p:ph idx="3" type="subTitle"/>
          </p:nvPr>
        </p:nvSpPr>
        <p:spPr>
          <a:xfrm>
            <a:off x="1566001"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39" name="Google Shape;339;p24"/>
          <p:cNvSpPr txBox="1"/>
          <p:nvPr>
            <p:ph idx="4" type="subTitle"/>
          </p:nvPr>
        </p:nvSpPr>
        <p:spPr>
          <a:xfrm>
            <a:off x="5028555"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40" name="Shape 340"/>
        <p:cNvGrpSpPr/>
        <p:nvPr/>
      </p:nvGrpSpPr>
      <p:grpSpPr>
        <a:xfrm>
          <a:off x="0" y="0"/>
          <a:ext cx="0" cy="0"/>
          <a:chOff x="0" y="0"/>
          <a:chExt cx="0" cy="0"/>
        </a:xfrm>
      </p:grpSpPr>
      <p:pic>
        <p:nvPicPr>
          <p:cNvPr id="341" name="Google Shape;341;p2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42" name="Google Shape;34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3" name="Google Shape;343;p25"/>
          <p:cNvSpPr txBox="1"/>
          <p:nvPr>
            <p:ph idx="1" type="subTitle"/>
          </p:nvPr>
        </p:nvSpPr>
        <p:spPr>
          <a:xfrm>
            <a:off x="4959625"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4" name="Google Shape;344;p25"/>
          <p:cNvSpPr txBox="1"/>
          <p:nvPr>
            <p:ph idx="2" type="subTitle"/>
          </p:nvPr>
        </p:nvSpPr>
        <p:spPr>
          <a:xfrm>
            <a:off x="1048750"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345" name="Google Shape;345;p25"/>
          <p:cNvPicPr preferRelativeResize="0"/>
          <p:nvPr/>
        </p:nvPicPr>
        <p:blipFill rotWithShape="1">
          <a:blip r:embed="rId3">
            <a:alphaModFix/>
          </a:blip>
          <a:srcRect b="0" l="0" r="89" t="0"/>
          <a:stretch/>
        </p:blipFill>
        <p:spPr>
          <a:xfrm flipH="1" rot="10800000">
            <a:off x="0" y="4955801"/>
            <a:ext cx="9144003" cy="190800"/>
          </a:xfrm>
          <a:prstGeom prst="rect">
            <a:avLst/>
          </a:prstGeom>
          <a:noFill/>
          <a:ln>
            <a:noFill/>
          </a:ln>
        </p:spPr>
      </p:pic>
      <p:grpSp>
        <p:nvGrpSpPr>
          <p:cNvPr id="346" name="Google Shape;346;p25"/>
          <p:cNvGrpSpPr/>
          <p:nvPr/>
        </p:nvGrpSpPr>
        <p:grpSpPr>
          <a:xfrm>
            <a:off x="142950" y="103825"/>
            <a:ext cx="8856300" cy="4934500"/>
            <a:chOff x="142950" y="103825"/>
            <a:chExt cx="8856300" cy="4934500"/>
          </a:xfrm>
        </p:grpSpPr>
        <p:grpSp>
          <p:nvGrpSpPr>
            <p:cNvPr id="347" name="Google Shape;347;p25"/>
            <p:cNvGrpSpPr/>
            <p:nvPr/>
          </p:nvGrpSpPr>
          <p:grpSpPr>
            <a:xfrm flipH="1" rot="10800000">
              <a:off x="147825" y="4955821"/>
              <a:ext cx="8847300" cy="82504"/>
              <a:chOff x="147825" y="9188"/>
              <a:chExt cx="8847300" cy="1837500"/>
            </a:xfrm>
          </p:grpSpPr>
          <p:cxnSp>
            <p:nvCxnSpPr>
              <p:cNvPr id="348" name="Google Shape;348;p2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2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2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51" name="Google Shape;351;p25"/>
            <p:cNvGrpSpPr/>
            <p:nvPr/>
          </p:nvGrpSpPr>
          <p:grpSpPr>
            <a:xfrm flipH="1" rot="10800000">
              <a:off x="142950" y="103825"/>
              <a:ext cx="8856300" cy="4852126"/>
              <a:chOff x="142950" y="1835241"/>
              <a:chExt cx="8856300" cy="3200400"/>
            </a:xfrm>
          </p:grpSpPr>
          <p:cxnSp>
            <p:nvCxnSpPr>
              <p:cNvPr id="352" name="Google Shape;352;p25"/>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53" name="Google Shape;353;p2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54" name="Google Shape;354;p25"/>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55" name="Google Shape;355;p25"/>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56" name="Shape 356"/>
        <p:cNvGrpSpPr/>
        <p:nvPr/>
      </p:nvGrpSpPr>
      <p:grpSpPr>
        <a:xfrm>
          <a:off x="0" y="0"/>
          <a:ext cx="0" cy="0"/>
          <a:chOff x="0" y="0"/>
          <a:chExt cx="0" cy="0"/>
        </a:xfrm>
      </p:grpSpPr>
      <p:pic>
        <p:nvPicPr>
          <p:cNvPr id="357" name="Google Shape;357;p2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58" name="Google Shape;358;p2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359" name="Google Shape;359;p2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60" name="Google Shape;360;p26"/>
          <p:cNvGrpSpPr/>
          <p:nvPr/>
        </p:nvGrpSpPr>
        <p:grpSpPr>
          <a:xfrm>
            <a:off x="144500" y="104695"/>
            <a:ext cx="8856550" cy="4921805"/>
            <a:chOff x="144500" y="104695"/>
            <a:chExt cx="8856550" cy="4921805"/>
          </a:xfrm>
        </p:grpSpPr>
        <p:grpSp>
          <p:nvGrpSpPr>
            <p:cNvPr id="361" name="Google Shape;361;p26"/>
            <p:cNvGrpSpPr/>
            <p:nvPr/>
          </p:nvGrpSpPr>
          <p:grpSpPr>
            <a:xfrm flipH="1" rot="5400000">
              <a:off x="2037550" y="-1788317"/>
              <a:ext cx="4921768" cy="8707867"/>
              <a:chOff x="142957" y="1835400"/>
              <a:chExt cx="8852100" cy="3193204"/>
            </a:xfrm>
          </p:grpSpPr>
          <p:cxnSp>
            <p:nvCxnSpPr>
              <p:cNvPr id="362" name="Google Shape;362;p2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3" name="Google Shape;363;p2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4" name="Google Shape;364;p2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65" name="Google Shape;365;p26"/>
            <p:cNvGrpSpPr/>
            <p:nvPr/>
          </p:nvGrpSpPr>
          <p:grpSpPr>
            <a:xfrm flipH="1" rot="5400000">
              <a:off x="6467265" y="2490009"/>
              <a:ext cx="4919099" cy="148470"/>
              <a:chOff x="147825" y="9188"/>
              <a:chExt cx="8847300" cy="1837500"/>
            </a:xfrm>
          </p:grpSpPr>
          <p:cxnSp>
            <p:nvCxnSpPr>
              <p:cNvPr id="366" name="Google Shape;366;p2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7" name="Google Shape;367;p2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8" name="Google Shape;368;p2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9" name="Google Shape;369;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0" name="Google Shape;370;p26"/>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1" name="Google Shape;371;p26"/>
          <p:cNvSpPr txBox="1"/>
          <p:nvPr>
            <p:ph idx="2" type="subTitle"/>
          </p:nvPr>
        </p:nvSpPr>
        <p:spPr>
          <a:xfrm>
            <a:off x="3484347"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2" name="Google Shape;372;p26"/>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3" name="Google Shape;373;p26"/>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4" name="Google Shape;374;p26"/>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5" name="Google Shape;375;p26"/>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76" name="Shape 376"/>
        <p:cNvGrpSpPr/>
        <p:nvPr/>
      </p:nvGrpSpPr>
      <p:grpSpPr>
        <a:xfrm>
          <a:off x="0" y="0"/>
          <a:ext cx="0" cy="0"/>
          <a:chOff x="0" y="0"/>
          <a:chExt cx="0" cy="0"/>
        </a:xfrm>
      </p:grpSpPr>
      <p:pic>
        <p:nvPicPr>
          <p:cNvPr id="377" name="Google Shape;377;p2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78" name="Google Shape;378;p27"/>
          <p:cNvPicPr preferRelativeResize="0"/>
          <p:nvPr/>
        </p:nvPicPr>
        <p:blipFill rotWithShape="1">
          <a:blip r:embed="rId3">
            <a:alphaModFix/>
          </a:blip>
          <a:srcRect b="0" l="0" r="89" t="0"/>
          <a:stretch/>
        </p:blipFill>
        <p:spPr>
          <a:xfrm flipH="1" rot="10800000">
            <a:off x="0" y="4955801"/>
            <a:ext cx="9144003" cy="191400"/>
          </a:xfrm>
          <a:prstGeom prst="rect">
            <a:avLst/>
          </a:prstGeom>
          <a:noFill/>
          <a:ln>
            <a:noFill/>
          </a:ln>
        </p:spPr>
      </p:pic>
      <p:grpSp>
        <p:nvGrpSpPr>
          <p:cNvPr id="379" name="Google Shape;379;p27"/>
          <p:cNvGrpSpPr/>
          <p:nvPr/>
        </p:nvGrpSpPr>
        <p:grpSpPr>
          <a:xfrm>
            <a:off x="142950" y="103825"/>
            <a:ext cx="8856300" cy="4934500"/>
            <a:chOff x="142950" y="103825"/>
            <a:chExt cx="8856300" cy="4934500"/>
          </a:xfrm>
        </p:grpSpPr>
        <p:grpSp>
          <p:nvGrpSpPr>
            <p:cNvPr id="380" name="Google Shape;380;p27"/>
            <p:cNvGrpSpPr/>
            <p:nvPr/>
          </p:nvGrpSpPr>
          <p:grpSpPr>
            <a:xfrm flipH="1" rot="10800000">
              <a:off x="147825" y="4955821"/>
              <a:ext cx="8847300" cy="82504"/>
              <a:chOff x="147825" y="9188"/>
              <a:chExt cx="8847300" cy="1837500"/>
            </a:xfrm>
          </p:grpSpPr>
          <p:cxnSp>
            <p:nvCxnSpPr>
              <p:cNvPr id="381" name="Google Shape;381;p2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2" name="Google Shape;382;p2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3" name="Google Shape;383;p2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84" name="Google Shape;384;p27"/>
            <p:cNvGrpSpPr/>
            <p:nvPr/>
          </p:nvGrpSpPr>
          <p:grpSpPr>
            <a:xfrm flipH="1" rot="10800000">
              <a:off x="142950" y="103825"/>
              <a:ext cx="8856300" cy="4852126"/>
              <a:chOff x="142950" y="1835241"/>
              <a:chExt cx="8856300" cy="3200400"/>
            </a:xfrm>
          </p:grpSpPr>
          <p:cxnSp>
            <p:nvCxnSpPr>
              <p:cNvPr id="385" name="Google Shape;385;p27"/>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86" name="Google Shape;386;p2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87" name="Google Shape;387;p27"/>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88" name="Google Shape;388;p27"/>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89" name="Google Shape;38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0" name="Google Shape;390;p27"/>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1" name="Google Shape;391;p27"/>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2" name="Google Shape;392;p27"/>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3" name="Google Shape;393;p27"/>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4" name="Google Shape;394;p27"/>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5" name="Google Shape;395;p27"/>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6" name="Google Shape;396;p27"/>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7" name="Google Shape;397;p27"/>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98" name="Shape 398"/>
        <p:cNvGrpSpPr/>
        <p:nvPr/>
      </p:nvGrpSpPr>
      <p:grpSpPr>
        <a:xfrm>
          <a:off x="0" y="0"/>
          <a:ext cx="0" cy="0"/>
          <a:chOff x="0" y="0"/>
          <a:chExt cx="0" cy="0"/>
        </a:xfrm>
      </p:grpSpPr>
      <p:pic>
        <p:nvPicPr>
          <p:cNvPr id="399" name="Google Shape;399;p2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0" name="Google Shape;400;p28"/>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01" name="Google Shape;401;p28"/>
          <p:cNvGrpSpPr/>
          <p:nvPr/>
        </p:nvGrpSpPr>
        <p:grpSpPr>
          <a:xfrm>
            <a:off x="142950" y="105163"/>
            <a:ext cx="8856300" cy="4923825"/>
            <a:chOff x="142950" y="105163"/>
            <a:chExt cx="8856300" cy="4923825"/>
          </a:xfrm>
        </p:grpSpPr>
        <p:grpSp>
          <p:nvGrpSpPr>
            <p:cNvPr id="402" name="Google Shape;402;p28"/>
            <p:cNvGrpSpPr/>
            <p:nvPr/>
          </p:nvGrpSpPr>
          <p:grpSpPr>
            <a:xfrm>
              <a:off x="147825" y="105163"/>
              <a:ext cx="8847300" cy="82504"/>
              <a:chOff x="147825" y="9188"/>
              <a:chExt cx="8847300" cy="1837500"/>
            </a:xfrm>
          </p:grpSpPr>
          <p:cxnSp>
            <p:nvCxnSpPr>
              <p:cNvPr id="403" name="Google Shape;403;p2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4" name="Google Shape;404;p2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5" name="Google Shape;405;p2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06" name="Google Shape;406;p28"/>
            <p:cNvGrpSpPr/>
            <p:nvPr/>
          </p:nvGrpSpPr>
          <p:grpSpPr>
            <a:xfrm>
              <a:off x="142950" y="187778"/>
              <a:ext cx="8856300" cy="4841211"/>
              <a:chOff x="142950" y="1835400"/>
              <a:chExt cx="8856300" cy="3193200"/>
            </a:xfrm>
          </p:grpSpPr>
          <p:cxnSp>
            <p:nvCxnSpPr>
              <p:cNvPr id="407" name="Google Shape;407;p2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8" name="Google Shape;408;p2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9" name="Google Shape;409;p28"/>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10" name="Google Shape;410;p28"/>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11" name="Google Shape;41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12" name="Google Shape;412;p28"/>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3" name="Google Shape;413;p28"/>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4" name="Google Shape;414;p28"/>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5" name="Google Shape;415;p28"/>
          <p:cNvSpPr txBox="1"/>
          <p:nvPr>
            <p:ph idx="4" type="subTitle"/>
          </p:nvPr>
        </p:nvSpPr>
        <p:spPr>
          <a:xfrm>
            <a:off x="3579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6" name="Google Shape;416;p28"/>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7" name="Google Shape;417;p28"/>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8" name="Google Shape;418;p28"/>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19" name="Google Shape;419;p28"/>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0" name="Google Shape;420;p28"/>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1" name="Google Shape;421;p28"/>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2" name="Google Shape;422;p28"/>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3" name="Google Shape;423;p28"/>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24" name="Shape 424"/>
        <p:cNvGrpSpPr/>
        <p:nvPr/>
      </p:nvGrpSpPr>
      <p:grpSpPr>
        <a:xfrm>
          <a:off x="0" y="0"/>
          <a:ext cx="0" cy="0"/>
          <a:chOff x="0" y="0"/>
          <a:chExt cx="0" cy="0"/>
        </a:xfrm>
      </p:grpSpPr>
      <p:pic>
        <p:nvPicPr>
          <p:cNvPr id="425" name="Google Shape;425;p2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26" name="Google Shape;426;p29"/>
          <p:cNvSpPr txBox="1"/>
          <p:nvPr>
            <p:ph hasCustomPrompt="1" type="title"/>
          </p:nvPr>
        </p:nvSpPr>
        <p:spPr>
          <a:xfrm>
            <a:off x="2582625" y="539499"/>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7" name="Google Shape;427;p29"/>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28" name="Google Shape;428;p29"/>
          <p:cNvSpPr txBox="1"/>
          <p:nvPr>
            <p:ph hasCustomPrompt="1" idx="2" type="title"/>
          </p:nvPr>
        </p:nvSpPr>
        <p:spPr>
          <a:xfrm>
            <a:off x="2582625" y="1951143"/>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9" name="Google Shape;429;p29"/>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30" name="Google Shape;430;p29"/>
          <p:cNvSpPr txBox="1"/>
          <p:nvPr>
            <p:ph hasCustomPrompt="1" idx="4" type="title"/>
          </p:nvPr>
        </p:nvSpPr>
        <p:spPr>
          <a:xfrm>
            <a:off x="2582625" y="3362786"/>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1" name="Google Shape;431;p29"/>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pic>
        <p:nvPicPr>
          <p:cNvPr id="432" name="Google Shape;432;p29"/>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433" name="Google Shape;433;p29"/>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34" name="Google Shape;434;p29"/>
          <p:cNvGrpSpPr/>
          <p:nvPr/>
        </p:nvGrpSpPr>
        <p:grpSpPr>
          <a:xfrm>
            <a:off x="142950" y="104701"/>
            <a:ext cx="8856358" cy="4921799"/>
            <a:chOff x="142950" y="104701"/>
            <a:chExt cx="8856358" cy="4921799"/>
          </a:xfrm>
        </p:grpSpPr>
        <p:grpSp>
          <p:nvGrpSpPr>
            <p:cNvPr id="435" name="Google Shape;435;p29"/>
            <p:cNvGrpSpPr/>
            <p:nvPr/>
          </p:nvGrpSpPr>
          <p:grpSpPr>
            <a:xfrm rot="-5400000">
              <a:off x="2715571" y="-1257237"/>
              <a:ext cx="4919112" cy="7648362"/>
              <a:chOff x="142957" y="1835400"/>
              <a:chExt cx="8852100" cy="3193204"/>
            </a:xfrm>
          </p:grpSpPr>
          <p:cxnSp>
            <p:nvCxnSpPr>
              <p:cNvPr id="436" name="Google Shape;436;p29"/>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7" name="Google Shape;437;p2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8" name="Google Shape;438;p2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39" name="Google Shape;439;p29"/>
            <p:cNvGrpSpPr/>
            <p:nvPr/>
          </p:nvGrpSpPr>
          <p:grpSpPr>
            <a:xfrm rot="-5400000">
              <a:off x="-1711419" y="1959070"/>
              <a:ext cx="4919099" cy="1210361"/>
              <a:chOff x="147825" y="9188"/>
              <a:chExt cx="8847300" cy="1837500"/>
            </a:xfrm>
          </p:grpSpPr>
          <p:cxnSp>
            <p:nvCxnSpPr>
              <p:cNvPr id="440" name="Google Shape;440;p2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1" name="Google Shape;441;p29"/>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2" name="Google Shape;442;p29"/>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43" name="Shape 443"/>
        <p:cNvGrpSpPr/>
        <p:nvPr/>
      </p:nvGrpSpPr>
      <p:grpSpPr>
        <a:xfrm>
          <a:off x="0" y="0"/>
          <a:ext cx="0" cy="0"/>
          <a:chOff x="0" y="0"/>
          <a:chExt cx="0" cy="0"/>
        </a:xfrm>
      </p:grpSpPr>
      <p:pic>
        <p:nvPicPr>
          <p:cNvPr id="444" name="Google Shape;444;p3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45" name="Google Shape;445;p30"/>
          <p:cNvSpPr txBox="1"/>
          <p:nvPr>
            <p:ph type="title"/>
          </p:nvPr>
        </p:nvSpPr>
        <p:spPr>
          <a:xfrm>
            <a:off x="2347925" y="1088526"/>
            <a:ext cx="4448100" cy="105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46" name="Google Shape;446;p30"/>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7" name="Google Shape;447;p30"/>
          <p:cNvSpPr txBox="1"/>
          <p:nvPr/>
        </p:nvSpPr>
        <p:spPr>
          <a:xfrm>
            <a:off x="2099100" y="3762075"/>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Inter"/>
                <a:ea typeface="Inter"/>
                <a:cs typeface="Inter"/>
                <a:sym typeface="Inter"/>
              </a:rPr>
              <a:t>CREDITS:</a:t>
            </a:r>
            <a:r>
              <a:rPr lang="en" sz="1000">
                <a:solidFill>
                  <a:schemeClr val="dk1"/>
                </a:solidFill>
                <a:latin typeface="Inter"/>
                <a:ea typeface="Inter"/>
                <a:cs typeface="Inter"/>
                <a:sym typeface="Inter"/>
              </a:rPr>
              <a:t> This presentation template was created by </a:t>
            </a:r>
            <a:r>
              <a:rPr b="1" lang="en" sz="1000" u="sng">
                <a:solidFill>
                  <a:schemeClr val="dk1"/>
                </a:solidFill>
                <a:latin typeface="Inter"/>
                <a:ea typeface="Inter"/>
                <a:cs typeface="Inter"/>
                <a:sym typeface="Inter"/>
                <a:hlinkClick r:id="rId3">
                  <a:extLst>
                    <a:ext uri="{A12FA001-AC4F-418D-AE19-62706E023703}">
                      <ahyp:hlinkClr val="tx"/>
                    </a:ext>
                  </a:extLst>
                </a:hlinkClick>
              </a:rPr>
              <a:t>Slidesgo</a:t>
            </a:r>
            <a:r>
              <a:rPr lang="en" sz="1000">
                <a:solidFill>
                  <a:schemeClr val="dk1"/>
                </a:solidFill>
                <a:latin typeface="Inter"/>
                <a:ea typeface="Inter"/>
                <a:cs typeface="Inter"/>
                <a:sym typeface="Inter"/>
              </a:rPr>
              <a:t>, and includes icons by </a:t>
            </a:r>
            <a:r>
              <a:rPr b="1" lang="en" sz="1000" u="sng">
                <a:solidFill>
                  <a:schemeClr val="dk1"/>
                </a:solidFill>
                <a:latin typeface="Inter"/>
                <a:ea typeface="Inter"/>
                <a:cs typeface="Inter"/>
                <a:sym typeface="Inter"/>
                <a:hlinkClick r:id="rId4">
                  <a:extLst>
                    <a:ext uri="{A12FA001-AC4F-418D-AE19-62706E023703}">
                      <ahyp:hlinkClr val="tx"/>
                    </a:ext>
                  </a:extLst>
                </a:hlinkClick>
              </a:rPr>
              <a:t>Flaticon</a:t>
            </a:r>
            <a:r>
              <a:rPr lang="en" sz="1000">
                <a:solidFill>
                  <a:schemeClr val="dk1"/>
                </a:solidFill>
                <a:latin typeface="Inter"/>
                <a:ea typeface="Inter"/>
                <a:cs typeface="Inter"/>
                <a:sym typeface="Inter"/>
              </a:rPr>
              <a:t>, and infographics &amp; images by </a:t>
            </a:r>
            <a:r>
              <a:rPr b="1" lang="en" sz="1000" u="sng">
                <a:solidFill>
                  <a:schemeClr val="dk1"/>
                </a:solidFill>
                <a:latin typeface="Inter"/>
                <a:ea typeface="Inter"/>
                <a:cs typeface="Inter"/>
                <a:sym typeface="Inter"/>
                <a:hlinkClick r:id="rId5">
                  <a:extLst>
                    <a:ext uri="{A12FA001-AC4F-418D-AE19-62706E023703}">
                      <ahyp:hlinkClr val="tx"/>
                    </a:ext>
                  </a:extLst>
                </a:hlinkClick>
              </a:rPr>
              <a:t>Freepik</a:t>
            </a:r>
            <a:r>
              <a:rPr lang="en" sz="1000" u="sng">
                <a:solidFill>
                  <a:schemeClr val="dk1"/>
                </a:solidFill>
                <a:latin typeface="Inter"/>
                <a:ea typeface="Inter"/>
                <a:cs typeface="Inter"/>
                <a:sym typeface="Inter"/>
              </a:rPr>
              <a:t> </a:t>
            </a:r>
            <a:endParaRPr b="1" sz="1000" u="sng">
              <a:solidFill>
                <a:schemeClr val="dk1"/>
              </a:solidFill>
              <a:latin typeface="Inter"/>
              <a:ea typeface="Inter"/>
              <a:cs typeface="Inter"/>
              <a:sym typeface="Inter"/>
            </a:endParaRPr>
          </a:p>
        </p:txBody>
      </p:sp>
      <p:pic>
        <p:nvPicPr>
          <p:cNvPr id="448" name="Google Shape;448;p30"/>
          <p:cNvPicPr preferRelativeResize="0"/>
          <p:nvPr/>
        </p:nvPicPr>
        <p:blipFill rotWithShape="1">
          <a:blip r:embed="rId6">
            <a:alphaModFix/>
          </a:blip>
          <a:srcRect b="0" l="0" r="79" t="0"/>
          <a:stretch/>
        </p:blipFill>
        <p:spPr>
          <a:xfrm>
            <a:off x="0" y="-2575"/>
            <a:ext cx="9144003" cy="1110750"/>
          </a:xfrm>
          <a:prstGeom prst="rect">
            <a:avLst/>
          </a:prstGeom>
          <a:noFill/>
          <a:ln>
            <a:noFill/>
          </a:ln>
        </p:spPr>
      </p:pic>
      <p:grpSp>
        <p:nvGrpSpPr>
          <p:cNvPr id="449" name="Google Shape;449;p30"/>
          <p:cNvGrpSpPr/>
          <p:nvPr/>
        </p:nvGrpSpPr>
        <p:grpSpPr>
          <a:xfrm>
            <a:off x="144750" y="109675"/>
            <a:ext cx="8850375" cy="4919100"/>
            <a:chOff x="144750" y="109675"/>
            <a:chExt cx="8850375" cy="4919100"/>
          </a:xfrm>
        </p:grpSpPr>
        <p:grpSp>
          <p:nvGrpSpPr>
            <p:cNvPr id="450" name="Google Shape;450;p30"/>
            <p:cNvGrpSpPr/>
            <p:nvPr/>
          </p:nvGrpSpPr>
          <p:grpSpPr>
            <a:xfrm>
              <a:off x="147825" y="109675"/>
              <a:ext cx="8847300" cy="998424"/>
              <a:chOff x="147825" y="109675"/>
              <a:chExt cx="8847300" cy="1737900"/>
            </a:xfrm>
          </p:grpSpPr>
          <p:cxnSp>
            <p:nvCxnSpPr>
              <p:cNvPr id="451" name="Google Shape;451;p30"/>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30"/>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30"/>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54" name="Google Shape;454;p30"/>
            <p:cNvGrpSpPr/>
            <p:nvPr/>
          </p:nvGrpSpPr>
          <p:grpSpPr>
            <a:xfrm>
              <a:off x="144750" y="1108164"/>
              <a:ext cx="8850300" cy="3920611"/>
              <a:chOff x="144750" y="1835400"/>
              <a:chExt cx="8850300" cy="3193200"/>
            </a:xfrm>
          </p:grpSpPr>
          <p:cxnSp>
            <p:nvCxnSpPr>
              <p:cNvPr id="455" name="Google Shape;455;p30"/>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6" name="Google Shape;456;p3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7" name="Google Shape;457;p30"/>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58" name="Google Shape;458;p30"/>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 name="Shape 38"/>
        <p:cNvGrpSpPr/>
        <p:nvPr/>
      </p:nvGrpSpPr>
      <p:grpSpPr>
        <a:xfrm>
          <a:off x="0" y="0"/>
          <a:ext cx="0" cy="0"/>
          <a:chOff x="0" y="0"/>
          <a:chExt cx="0" cy="0"/>
        </a:xfrm>
      </p:grpSpPr>
      <p:pic>
        <p:nvPicPr>
          <p:cNvPr id="39" name="Google Shape;39;p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 name="Google Shape;40;p4"/>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1" name="Google Shape;41;p4"/>
          <p:cNvGrpSpPr/>
          <p:nvPr/>
        </p:nvGrpSpPr>
        <p:grpSpPr>
          <a:xfrm>
            <a:off x="142950" y="105163"/>
            <a:ext cx="8856300" cy="4923825"/>
            <a:chOff x="142950" y="105163"/>
            <a:chExt cx="8856300" cy="4923825"/>
          </a:xfrm>
        </p:grpSpPr>
        <p:grpSp>
          <p:nvGrpSpPr>
            <p:cNvPr id="42" name="Google Shape;42;p4"/>
            <p:cNvGrpSpPr/>
            <p:nvPr/>
          </p:nvGrpSpPr>
          <p:grpSpPr>
            <a:xfrm>
              <a:off x="147825" y="105163"/>
              <a:ext cx="8847300" cy="82504"/>
              <a:chOff x="147825" y="9188"/>
              <a:chExt cx="8847300" cy="1837500"/>
            </a:xfrm>
          </p:grpSpPr>
          <p:cxnSp>
            <p:nvCxnSpPr>
              <p:cNvPr id="43" name="Google Shape;43;p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4"/>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5" name="Google Shape;45;p4"/>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6" name="Google Shape;46;p4"/>
            <p:cNvGrpSpPr/>
            <p:nvPr/>
          </p:nvGrpSpPr>
          <p:grpSpPr>
            <a:xfrm>
              <a:off x="142950" y="187778"/>
              <a:ext cx="8856300" cy="4841211"/>
              <a:chOff x="142950" y="1835400"/>
              <a:chExt cx="8856300" cy="3193200"/>
            </a:xfrm>
          </p:grpSpPr>
          <p:cxnSp>
            <p:nvCxnSpPr>
              <p:cNvPr id="47" name="Google Shape;47;p4"/>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 name="Google Shape;48;p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9" name="Google Shape;49;p4"/>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50" name="Google Shape;50;p4"/>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 name="Google Shape;5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 name="Google Shape;52;p4"/>
          <p:cNvSpPr txBox="1"/>
          <p:nvPr>
            <p:ph idx="1" type="body"/>
          </p:nvPr>
        </p:nvSpPr>
        <p:spPr>
          <a:xfrm>
            <a:off x="720000" y="1131326"/>
            <a:ext cx="7704000" cy="369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59" name="Shape 459"/>
        <p:cNvGrpSpPr/>
        <p:nvPr/>
      </p:nvGrpSpPr>
      <p:grpSpPr>
        <a:xfrm>
          <a:off x="0" y="0"/>
          <a:ext cx="0" cy="0"/>
          <a:chOff x="0" y="0"/>
          <a:chExt cx="0" cy="0"/>
        </a:xfrm>
      </p:grpSpPr>
      <p:pic>
        <p:nvPicPr>
          <p:cNvPr id="460" name="Google Shape;460;p3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61" name="Google Shape;461;p31"/>
          <p:cNvPicPr preferRelativeResize="0"/>
          <p:nvPr/>
        </p:nvPicPr>
        <p:blipFill rotWithShape="1">
          <a:blip r:embed="rId3">
            <a:alphaModFix/>
          </a:blip>
          <a:srcRect b="0" l="0" r="89" t="0"/>
          <a:stretch/>
        </p:blipFill>
        <p:spPr>
          <a:xfrm flipH="1" rot="5400000">
            <a:off x="5441862" y="1440962"/>
            <a:ext cx="5144975" cy="2263050"/>
          </a:xfrm>
          <a:prstGeom prst="rect">
            <a:avLst/>
          </a:prstGeom>
          <a:noFill/>
          <a:ln>
            <a:noFill/>
          </a:ln>
        </p:spPr>
      </p:pic>
      <p:sp>
        <p:nvSpPr>
          <p:cNvPr id="462" name="Google Shape;462;p31"/>
          <p:cNvSpPr/>
          <p:nvPr/>
        </p:nvSpPr>
        <p:spPr>
          <a:xfrm flipH="1">
            <a:off x="147229" y="46371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63" name="Google Shape;463;p31"/>
          <p:cNvGrpSpPr/>
          <p:nvPr/>
        </p:nvGrpSpPr>
        <p:grpSpPr>
          <a:xfrm>
            <a:off x="143091" y="104701"/>
            <a:ext cx="8856203" cy="4921799"/>
            <a:chOff x="143091" y="104701"/>
            <a:chExt cx="8856203" cy="4921799"/>
          </a:xfrm>
        </p:grpSpPr>
        <p:grpSp>
          <p:nvGrpSpPr>
            <p:cNvPr id="464" name="Google Shape;464;p31"/>
            <p:cNvGrpSpPr/>
            <p:nvPr/>
          </p:nvGrpSpPr>
          <p:grpSpPr>
            <a:xfrm flipH="1" rot="5400000">
              <a:off x="1053962" y="-803483"/>
              <a:ext cx="4919112" cy="6740853"/>
              <a:chOff x="142957" y="1835400"/>
              <a:chExt cx="8852100" cy="3193204"/>
            </a:xfrm>
          </p:grpSpPr>
          <p:cxnSp>
            <p:nvCxnSpPr>
              <p:cNvPr id="465" name="Google Shape;465;p31"/>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6" name="Google Shape;466;p3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7" name="Google Shape;467;p3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68" name="Google Shape;468;p31"/>
            <p:cNvGrpSpPr/>
            <p:nvPr/>
          </p:nvGrpSpPr>
          <p:grpSpPr>
            <a:xfrm flipH="1" rot="5400000">
              <a:off x="5481528" y="1506034"/>
              <a:ext cx="4919099" cy="2116432"/>
              <a:chOff x="147825" y="9188"/>
              <a:chExt cx="8847300" cy="1837500"/>
            </a:xfrm>
          </p:grpSpPr>
          <p:cxnSp>
            <p:nvCxnSpPr>
              <p:cNvPr id="469" name="Google Shape;469;p3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0" name="Google Shape;470;p31"/>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1" name="Google Shape;471;p31"/>
              <p:cNvCxnSpPr/>
              <p:nvPr/>
            </p:nvCxnSpPr>
            <p:spPr>
              <a:xfrm rot="10800000">
                <a:off x="147825" y="13213"/>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72" name="Shape 472"/>
        <p:cNvGrpSpPr/>
        <p:nvPr/>
      </p:nvGrpSpPr>
      <p:grpSpPr>
        <a:xfrm>
          <a:off x="0" y="0"/>
          <a:ext cx="0" cy="0"/>
          <a:chOff x="0" y="0"/>
          <a:chExt cx="0" cy="0"/>
        </a:xfrm>
      </p:grpSpPr>
      <p:pic>
        <p:nvPicPr>
          <p:cNvPr id="473" name="Google Shape;473;p3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74" name="Google Shape;474;p32"/>
          <p:cNvPicPr preferRelativeResize="0"/>
          <p:nvPr/>
        </p:nvPicPr>
        <p:blipFill rotWithShape="1">
          <a:blip r:embed="rId3">
            <a:alphaModFix/>
          </a:blip>
          <a:srcRect b="0" l="0" r="89" t="0"/>
          <a:stretch/>
        </p:blipFill>
        <p:spPr>
          <a:xfrm rot="-5400000">
            <a:off x="-1443963" y="1441587"/>
            <a:ext cx="5144975" cy="2261800"/>
          </a:xfrm>
          <a:prstGeom prst="rect">
            <a:avLst/>
          </a:prstGeom>
          <a:noFill/>
          <a:ln>
            <a:noFill/>
          </a:ln>
        </p:spPr>
      </p:pic>
      <p:sp>
        <p:nvSpPr>
          <p:cNvPr id="475" name="Google Shape;475;p32"/>
          <p:cNvSpPr/>
          <p:nvPr/>
        </p:nvSpPr>
        <p:spPr>
          <a:xfrm>
            <a:off x="8608307" y="1074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6" name="Google Shape;476;p32"/>
          <p:cNvGrpSpPr/>
          <p:nvPr/>
        </p:nvGrpSpPr>
        <p:grpSpPr>
          <a:xfrm>
            <a:off x="142942" y="104701"/>
            <a:ext cx="8856203" cy="4921799"/>
            <a:chOff x="142942" y="104701"/>
            <a:chExt cx="8856203" cy="4921799"/>
          </a:xfrm>
        </p:grpSpPr>
        <p:grpSp>
          <p:nvGrpSpPr>
            <p:cNvPr id="477" name="Google Shape;477;p32"/>
            <p:cNvGrpSpPr/>
            <p:nvPr/>
          </p:nvGrpSpPr>
          <p:grpSpPr>
            <a:xfrm rot="-5400000">
              <a:off x="3169162" y="-803483"/>
              <a:ext cx="4919112" cy="6740853"/>
              <a:chOff x="142957" y="1835400"/>
              <a:chExt cx="8852100" cy="3193204"/>
            </a:xfrm>
          </p:grpSpPr>
          <p:cxnSp>
            <p:nvCxnSpPr>
              <p:cNvPr id="478" name="Google Shape;478;p32"/>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79" name="Google Shape;479;p3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0" name="Google Shape;480;p3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81" name="Google Shape;481;p32"/>
            <p:cNvGrpSpPr/>
            <p:nvPr/>
          </p:nvGrpSpPr>
          <p:grpSpPr>
            <a:xfrm rot="-5400000">
              <a:off x="-1258391" y="1506034"/>
              <a:ext cx="4919099" cy="2116433"/>
              <a:chOff x="147825" y="9188"/>
              <a:chExt cx="8847300" cy="1837500"/>
            </a:xfrm>
          </p:grpSpPr>
          <p:cxnSp>
            <p:nvCxnSpPr>
              <p:cNvPr id="482" name="Google Shape;482;p3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3" name="Google Shape;483;p32"/>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4" name="Google Shape;484;p32"/>
              <p:cNvCxnSpPr/>
              <p:nvPr/>
            </p:nvCxnSpPr>
            <p:spPr>
              <a:xfrm rot="10800000">
                <a:off x="147825" y="12172"/>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8" name="Shape 48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89" name="Shape 489"/>
        <p:cNvGrpSpPr/>
        <p:nvPr/>
      </p:nvGrpSpPr>
      <p:grpSpPr>
        <a:xfrm>
          <a:off x="0" y="0"/>
          <a:ext cx="0" cy="0"/>
          <a:chOff x="0" y="0"/>
          <a:chExt cx="0" cy="0"/>
        </a:xfrm>
      </p:grpSpPr>
      <p:sp>
        <p:nvSpPr>
          <p:cNvPr id="490" name="Google Shape;490;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3" name="Shape 53"/>
        <p:cNvGrpSpPr/>
        <p:nvPr/>
      </p:nvGrpSpPr>
      <p:grpSpPr>
        <a:xfrm>
          <a:off x="0" y="0"/>
          <a:ext cx="0" cy="0"/>
          <a:chOff x="0" y="0"/>
          <a:chExt cx="0" cy="0"/>
        </a:xfrm>
      </p:grpSpPr>
      <p:pic>
        <p:nvPicPr>
          <p:cNvPr id="54" name="Google Shape;54;p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55" name="Google Shape;55;p5"/>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56" name="Google Shape;56;p5"/>
          <p:cNvGrpSpPr/>
          <p:nvPr/>
        </p:nvGrpSpPr>
        <p:grpSpPr>
          <a:xfrm>
            <a:off x="142950" y="105163"/>
            <a:ext cx="8856300" cy="4923825"/>
            <a:chOff x="142950" y="105163"/>
            <a:chExt cx="8856300" cy="4923825"/>
          </a:xfrm>
        </p:grpSpPr>
        <p:grpSp>
          <p:nvGrpSpPr>
            <p:cNvPr id="57" name="Google Shape;57;p5"/>
            <p:cNvGrpSpPr/>
            <p:nvPr/>
          </p:nvGrpSpPr>
          <p:grpSpPr>
            <a:xfrm>
              <a:off x="147825" y="105163"/>
              <a:ext cx="8847300" cy="82504"/>
              <a:chOff x="147825" y="9188"/>
              <a:chExt cx="8847300" cy="1837500"/>
            </a:xfrm>
          </p:grpSpPr>
          <p:cxnSp>
            <p:nvCxnSpPr>
              <p:cNvPr id="58" name="Google Shape;58;p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61" name="Google Shape;61;p5"/>
            <p:cNvGrpSpPr/>
            <p:nvPr/>
          </p:nvGrpSpPr>
          <p:grpSpPr>
            <a:xfrm>
              <a:off x="142950" y="187778"/>
              <a:ext cx="8856300" cy="4841211"/>
              <a:chOff x="142950" y="1835400"/>
              <a:chExt cx="8856300" cy="3193200"/>
            </a:xfrm>
          </p:grpSpPr>
          <p:cxnSp>
            <p:nvCxnSpPr>
              <p:cNvPr id="62" name="Google Shape;62;p5"/>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3" name="Google Shape;63;p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4" name="Google Shape;64;p5"/>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65" name="Google Shape;65;p5"/>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 name="Google Shape;6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5"/>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8" name="Google Shape;68;p5"/>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9" name="Google Shape;69;p5"/>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70" name="Google Shape;70;p5"/>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1" name="Shape 71"/>
        <p:cNvGrpSpPr/>
        <p:nvPr/>
      </p:nvGrpSpPr>
      <p:grpSpPr>
        <a:xfrm>
          <a:off x="0" y="0"/>
          <a:ext cx="0" cy="0"/>
          <a:chOff x="0" y="0"/>
          <a:chExt cx="0" cy="0"/>
        </a:xfrm>
      </p:grpSpPr>
      <p:pic>
        <p:nvPicPr>
          <p:cNvPr id="72" name="Google Shape;72;p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73" name="Google Shape;7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74" name="Google Shape;74;p6"/>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75" name="Google Shape;75;p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6" name="Google Shape;76;p6"/>
          <p:cNvGrpSpPr/>
          <p:nvPr/>
        </p:nvGrpSpPr>
        <p:grpSpPr>
          <a:xfrm>
            <a:off x="142950" y="104695"/>
            <a:ext cx="8856550" cy="4921805"/>
            <a:chOff x="142950" y="104695"/>
            <a:chExt cx="8856550" cy="4921805"/>
          </a:xfrm>
        </p:grpSpPr>
        <p:grpSp>
          <p:nvGrpSpPr>
            <p:cNvPr id="77" name="Google Shape;77;p6"/>
            <p:cNvGrpSpPr/>
            <p:nvPr/>
          </p:nvGrpSpPr>
          <p:grpSpPr>
            <a:xfrm rot="-5400000">
              <a:off x="2184683" y="-1788317"/>
              <a:ext cx="4921768" cy="8707867"/>
              <a:chOff x="142957" y="1835400"/>
              <a:chExt cx="8852100" cy="3193204"/>
            </a:xfrm>
          </p:grpSpPr>
          <p:cxnSp>
            <p:nvCxnSpPr>
              <p:cNvPr id="78" name="Google Shape;78;p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79" name="Google Shape;79;p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80" name="Google Shape;80;p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81" name="Google Shape;81;p6"/>
            <p:cNvGrpSpPr/>
            <p:nvPr/>
          </p:nvGrpSpPr>
          <p:grpSpPr>
            <a:xfrm rot="-5400000">
              <a:off x="-2242364" y="2490009"/>
              <a:ext cx="4919099" cy="148470"/>
              <a:chOff x="147825" y="9188"/>
              <a:chExt cx="8847300" cy="1837500"/>
            </a:xfrm>
          </p:grpSpPr>
          <p:cxnSp>
            <p:nvCxnSpPr>
              <p:cNvPr id="82" name="Google Shape;82;p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3" name="Google Shape;83;p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4" name="Google Shape;84;p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5" name="Shape 85"/>
        <p:cNvGrpSpPr/>
        <p:nvPr/>
      </p:nvGrpSpPr>
      <p:grpSpPr>
        <a:xfrm>
          <a:off x="0" y="0"/>
          <a:ext cx="0" cy="0"/>
          <a:chOff x="0" y="0"/>
          <a:chExt cx="0" cy="0"/>
        </a:xfrm>
      </p:grpSpPr>
      <p:pic>
        <p:nvPicPr>
          <p:cNvPr id="86" name="Google Shape;86;p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87" name="Google Shape;87;p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88" name="Google Shape;88;p7"/>
          <p:cNvGrpSpPr/>
          <p:nvPr/>
        </p:nvGrpSpPr>
        <p:grpSpPr>
          <a:xfrm>
            <a:off x="142950" y="105163"/>
            <a:ext cx="8856300" cy="4923825"/>
            <a:chOff x="142950" y="105163"/>
            <a:chExt cx="8856300" cy="4923825"/>
          </a:xfrm>
        </p:grpSpPr>
        <p:grpSp>
          <p:nvGrpSpPr>
            <p:cNvPr id="89" name="Google Shape;89;p7"/>
            <p:cNvGrpSpPr/>
            <p:nvPr/>
          </p:nvGrpSpPr>
          <p:grpSpPr>
            <a:xfrm>
              <a:off x="147825" y="105163"/>
              <a:ext cx="8847300" cy="82504"/>
              <a:chOff x="147825" y="9188"/>
              <a:chExt cx="8847300" cy="1837500"/>
            </a:xfrm>
          </p:grpSpPr>
          <p:cxnSp>
            <p:nvCxnSpPr>
              <p:cNvPr id="90" name="Google Shape;90;p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1" name="Google Shape;91;p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2" name="Google Shape;92;p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93" name="Google Shape;93;p7"/>
            <p:cNvGrpSpPr/>
            <p:nvPr/>
          </p:nvGrpSpPr>
          <p:grpSpPr>
            <a:xfrm>
              <a:off x="142950" y="187778"/>
              <a:ext cx="8856300" cy="4841211"/>
              <a:chOff x="142950" y="1835400"/>
              <a:chExt cx="8856300" cy="3193200"/>
            </a:xfrm>
          </p:grpSpPr>
          <p:cxnSp>
            <p:nvCxnSpPr>
              <p:cNvPr id="94" name="Google Shape;94;p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5" name="Google Shape;95;p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6" name="Google Shape;96;p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97" name="Google Shape;97;p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 name="Google Shape;98;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9" name="Google Shape;99;p7"/>
          <p:cNvSpPr txBox="1"/>
          <p:nvPr>
            <p:ph idx="1" type="subTitle"/>
          </p:nvPr>
        </p:nvSpPr>
        <p:spPr>
          <a:xfrm>
            <a:off x="720000" y="1700300"/>
            <a:ext cx="4294800" cy="1878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 name="Shape 100"/>
        <p:cNvGrpSpPr/>
        <p:nvPr/>
      </p:nvGrpSpPr>
      <p:grpSpPr>
        <a:xfrm>
          <a:off x="0" y="0"/>
          <a:ext cx="0" cy="0"/>
          <a:chOff x="0" y="0"/>
          <a:chExt cx="0" cy="0"/>
        </a:xfrm>
      </p:grpSpPr>
      <p:pic>
        <p:nvPicPr>
          <p:cNvPr id="101" name="Google Shape;101;p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2" name="Google Shape;102;p8"/>
          <p:cNvPicPr preferRelativeResize="0"/>
          <p:nvPr/>
        </p:nvPicPr>
        <p:blipFill rotWithShape="1">
          <a:blip r:embed="rId3">
            <a:alphaModFix/>
          </a:blip>
          <a:srcRect b="0" l="0" r="79" t="0"/>
          <a:stretch/>
        </p:blipFill>
        <p:spPr>
          <a:xfrm flipH="1" rot="10800000">
            <a:off x="0" y="4035325"/>
            <a:ext cx="9144003" cy="1110800"/>
          </a:xfrm>
          <a:prstGeom prst="rect">
            <a:avLst/>
          </a:prstGeom>
          <a:noFill/>
          <a:ln>
            <a:noFill/>
          </a:ln>
        </p:spPr>
      </p:pic>
      <p:grpSp>
        <p:nvGrpSpPr>
          <p:cNvPr id="103" name="Google Shape;103;p8"/>
          <p:cNvGrpSpPr/>
          <p:nvPr/>
        </p:nvGrpSpPr>
        <p:grpSpPr>
          <a:xfrm>
            <a:off x="144750" y="114728"/>
            <a:ext cx="8850375" cy="4909546"/>
            <a:chOff x="144750" y="114728"/>
            <a:chExt cx="8850375" cy="4909546"/>
          </a:xfrm>
        </p:grpSpPr>
        <p:grpSp>
          <p:nvGrpSpPr>
            <p:cNvPr id="104" name="Google Shape;104;p8"/>
            <p:cNvGrpSpPr/>
            <p:nvPr/>
          </p:nvGrpSpPr>
          <p:grpSpPr>
            <a:xfrm flipH="1" rot="10800000">
              <a:off x="147825" y="4025851"/>
              <a:ext cx="8847300" cy="998424"/>
              <a:chOff x="147825" y="109675"/>
              <a:chExt cx="8847300" cy="1737900"/>
            </a:xfrm>
          </p:grpSpPr>
          <p:cxnSp>
            <p:nvCxnSpPr>
              <p:cNvPr id="105" name="Google Shape;105;p8"/>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8"/>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8"/>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08" name="Google Shape;108;p8"/>
            <p:cNvGrpSpPr/>
            <p:nvPr/>
          </p:nvGrpSpPr>
          <p:grpSpPr>
            <a:xfrm flipH="1" rot="10800000">
              <a:off x="144750" y="114728"/>
              <a:ext cx="8850300" cy="3920611"/>
              <a:chOff x="144750" y="1835400"/>
              <a:chExt cx="8850300" cy="3193200"/>
            </a:xfrm>
          </p:grpSpPr>
          <p:cxnSp>
            <p:nvCxnSpPr>
              <p:cNvPr id="109" name="Google Shape;109;p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0" name="Google Shape;110;p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1" name="Google Shape;111;p8"/>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12" name="Google Shape;112;p8"/>
          <p:cNvSpPr/>
          <p:nvPr/>
        </p:nvSpPr>
        <p:spPr>
          <a:xfrm flipH="1" rot="10800000">
            <a:off x="147829" y="119753"/>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3" name="Google Shape;113;p8"/>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4" name="Shape 114"/>
        <p:cNvGrpSpPr/>
        <p:nvPr/>
      </p:nvGrpSpPr>
      <p:grpSpPr>
        <a:xfrm>
          <a:off x="0" y="0"/>
          <a:ext cx="0" cy="0"/>
          <a:chOff x="0" y="0"/>
          <a:chExt cx="0" cy="0"/>
        </a:xfrm>
      </p:grpSpPr>
      <p:pic>
        <p:nvPicPr>
          <p:cNvPr id="115" name="Google Shape;115;p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6" name="Google Shape;116;p9"/>
          <p:cNvPicPr preferRelativeResize="0"/>
          <p:nvPr/>
        </p:nvPicPr>
        <p:blipFill rotWithShape="1">
          <a:blip r:embed="rId3">
            <a:alphaModFix/>
          </a:blip>
          <a:srcRect b="0" l="0" r="79" t="0"/>
          <a:stretch/>
        </p:blipFill>
        <p:spPr>
          <a:xfrm>
            <a:off x="0" y="-3425"/>
            <a:ext cx="9144003" cy="1111600"/>
          </a:xfrm>
          <a:prstGeom prst="rect">
            <a:avLst/>
          </a:prstGeom>
          <a:noFill/>
          <a:ln>
            <a:noFill/>
          </a:ln>
        </p:spPr>
      </p:pic>
      <p:grpSp>
        <p:nvGrpSpPr>
          <p:cNvPr id="117" name="Google Shape;117;p9"/>
          <p:cNvGrpSpPr/>
          <p:nvPr/>
        </p:nvGrpSpPr>
        <p:grpSpPr>
          <a:xfrm>
            <a:off x="144750" y="109675"/>
            <a:ext cx="8850375" cy="4919100"/>
            <a:chOff x="144750" y="109675"/>
            <a:chExt cx="8850375" cy="4919100"/>
          </a:xfrm>
        </p:grpSpPr>
        <p:grpSp>
          <p:nvGrpSpPr>
            <p:cNvPr id="118" name="Google Shape;118;p9"/>
            <p:cNvGrpSpPr/>
            <p:nvPr/>
          </p:nvGrpSpPr>
          <p:grpSpPr>
            <a:xfrm>
              <a:off x="147825" y="109675"/>
              <a:ext cx="8847300" cy="998424"/>
              <a:chOff x="147825" y="109675"/>
              <a:chExt cx="8847300" cy="1737900"/>
            </a:xfrm>
          </p:grpSpPr>
          <p:cxnSp>
            <p:nvCxnSpPr>
              <p:cNvPr id="119" name="Google Shape;119;p9"/>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0" name="Google Shape;120;p9"/>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1" name="Google Shape;121;p9"/>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22" name="Google Shape;122;p9"/>
            <p:cNvGrpSpPr/>
            <p:nvPr/>
          </p:nvGrpSpPr>
          <p:grpSpPr>
            <a:xfrm>
              <a:off x="144750" y="1108164"/>
              <a:ext cx="8850300" cy="3920611"/>
              <a:chOff x="144750" y="1835400"/>
              <a:chExt cx="8850300" cy="3193200"/>
            </a:xfrm>
          </p:grpSpPr>
          <p:cxnSp>
            <p:nvCxnSpPr>
              <p:cNvPr id="123" name="Google Shape;123;p9"/>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4" name="Google Shape;124;p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5" name="Google Shape;125;p9"/>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26" name="Google Shape;126;p9"/>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 name="Google Shape;127;p9"/>
          <p:cNvSpPr txBox="1"/>
          <p:nvPr>
            <p:ph type="title"/>
          </p:nvPr>
        </p:nvSpPr>
        <p:spPr>
          <a:xfrm>
            <a:off x="2127600" y="1483550"/>
            <a:ext cx="4872900" cy="120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28" name="Google Shape;128;p9"/>
          <p:cNvSpPr txBox="1"/>
          <p:nvPr>
            <p:ph idx="1" type="subTitle"/>
          </p:nvPr>
        </p:nvSpPr>
        <p:spPr>
          <a:xfrm>
            <a:off x="2127600" y="3077294"/>
            <a:ext cx="4872900" cy="6711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9" name="Shape 129"/>
        <p:cNvGrpSpPr/>
        <p:nvPr/>
      </p:nvGrpSpPr>
      <p:grpSpPr>
        <a:xfrm>
          <a:off x="0" y="0"/>
          <a:ext cx="0" cy="0"/>
          <a:chOff x="0" y="0"/>
          <a:chExt cx="0" cy="0"/>
        </a:xfrm>
      </p:grpSpPr>
      <p:sp>
        <p:nvSpPr>
          <p:cNvPr id="130" name="Google Shape;130;p10"/>
          <p:cNvSpPr/>
          <p:nvPr>
            <p:ph idx="2" type="pic"/>
          </p:nvPr>
        </p:nvSpPr>
        <p:spPr>
          <a:xfrm>
            <a:off x="0" y="0"/>
            <a:ext cx="9144000" cy="5143500"/>
          </a:xfrm>
          <a:prstGeom prst="rect">
            <a:avLst/>
          </a:prstGeom>
          <a:noFill/>
          <a:ln>
            <a:noFill/>
          </a:ln>
        </p:spPr>
      </p:sp>
      <p:sp>
        <p:nvSpPr>
          <p:cNvPr id="131" name="Google Shape;131;p10"/>
          <p:cNvSpPr txBox="1"/>
          <p:nvPr>
            <p:ph type="title"/>
          </p:nvPr>
        </p:nvSpPr>
        <p:spPr>
          <a:xfrm>
            <a:off x="720000" y="401445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1pPr>
            <a:lvl2pPr lvl="1"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2pPr>
            <a:lvl3pPr lvl="2"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3pPr>
            <a:lvl4pPr lvl="3"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4pPr>
            <a:lvl5pPr lvl="4"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5pPr>
            <a:lvl6pPr lvl="5"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6pPr>
            <a:lvl7pPr lvl="6"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7pPr>
            <a:lvl8pPr lvl="7"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8pPr>
            <a:lvl9pPr lvl="8"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5" name="Shape 485"/>
        <p:cNvGrpSpPr/>
        <p:nvPr/>
      </p:nvGrpSpPr>
      <p:grpSpPr>
        <a:xfrm>
          <a:off x="0" y="0"/>
          <a:ext cx="0" cy="0"/>
          <a:chOff x="0" y="0"/>
          <a:chExt cx="0" cy="0"/>
        </a:xfrm>
      </p:grpSpPr>
      <p:sp>
        <p:nvSpPr>
          <p:cNvPr id="486" name="Google Shape;486;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87" name="Google Shape;487;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 Id="rId3" Type="http://schemas.openxmlformats.org/officeDocument/2006/relationships/image" Target="../media/image8.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3.xml"/><Relationship Id="rId3" Type="http://schemas.openxmlformats.org/officeDocument/2006/relationships/image" Target="../media/image7.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4.xml"/><Relationship Id="rId3" Type="http://schemas.openxmlformats.org/officeDocument/2006/relationships/image" Target="../media/image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image" Target="../media/image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image" Target="../media/image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image" Target="../media/image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 Id="rId3"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2.xml"/><Relationship Id="rId3" Type="http://schemas.openxmlformats.org/officeDocument/2006/relationships/image" Target="../media/image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9.xml"/><Relationship Id="rId3" Type="http://schemas.openxmlformats.org/officeDocument/2006/relationships/image" Target="../media/image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 Id="rId3" Type="http://schemas.openxmlformats.org/officeDocument/2006/relationships/image" Target="../media/image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1.xml"/><Relationship Id="rId3" Type="http://schemas.openxmlformats.org/officeDocument/2006/relationships/image" Target="../media/image16.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image" Target="../media/image17.jpg"/><Relationship Id="rId4"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3.xml"/><Relationship Id="rId3" Type="http://schemas.openxmlformats.org/officeDocument/2006/relationships/image" Target="../media/image3.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image" Target="../media/image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 Id="rId3" Type="http://schemas.openxmlformats.org/officeDocument/2006/relationships/image" Target="../media/image15.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 Id="rId3" Type="http://schemas.openxmlformats.org/officeDocument/2006/relationships/image" Target="../media/image22.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 Id="rId3" Type="http://schemas.openxmlformats.org/officeDocument/2006/relationships/image" Target="../media/image20.jp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3.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0.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5.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1.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7.xml"/><Relationship Id="rId3" Type="http://schemas.openxmlformats.org/officeDocument/2006/relationships/image" Target="../media/image18.jpg"/><Relationship Id="rId4" Type="http://schemas.openxmlformats.org/officeDocument/2006/relationships/image" Target="../media/image19.jp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9.xml"/><Relationship Id="rId3" Type="http://schemas.openxmlformats.org/officeDocument/2006/relationships/image" Target="../media/image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0.xml"/><Relationship Id="rId3" Type="http://schemas.openxmlformats.org/officeDocument/2006/relationships/hyperlink" Target="https://www.freepik.com/free-photo/beautiful-women-working-together-startup-company_18843631.htm/?utm_source=slidesgo_template&amp;utm_medium=referral-link&amp;utm_campaign=sg_resources&amp;utm_content=freepik" TargetMode="External"/><Relationship Id="rId4"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5" Type="http://schemas.openxmlformats.org/officeDocument/2006/relationships/hyperlink" Target="https://www.freepik.com/free-photo/businessman-looking-tablet_9634650.htm/?utm_source=slidesgo_template&amp;utm_medium=referral-link&amp;utm_campaign=sg_resources&amp;utm_content=freepik" TargetMode="External"/><Relationship Id="rId6" Type="http://schemas.openxmlformats.org/officeDocument/2006/relationships/hyperlink" Target="https://www.freepik.com/free-photo/two-male-colleagues-talking-each-other-during-meeting_12065581.htm/?utm_source=slidesgo_template&amp;utm_medium=referral-link&amp;utm_campaign=sg_resources&amp;utm_content=freepik" TargetMode="External"/><Relationship Id="rId7" Type="http://schemas.openxmlformats.org/officeDocument/2006/relationships/hyperlink" Target="https://www.freepik.com/free-photo/office-workers-using-finance-graphs_42621760.htm/?utm_source=slidesgo_template&amp;utm_medium=referral-link&amp;utm_campaign=sg_resources&amp;utm_content=freepik" TargetMode="External"/><Relationship Id="rId8" Type="http://schemas.openxmlformats.org/officeDocument/2006/relationships/hyperlink" Target="https://www.freepik.com/free-photo/man-showing-something-his-colleagues-laptop-during-meeting_12065572.htm/?utm_source=slidesgo_template&amp;utm_medium=referral-link&amp;utm_campaign=sg_resources&amp;utm_content=freepik"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slide" Target="/ppt/slides/slide4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slide" Target="/ppt/slides/slide4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 Id="rId3" Type="http://schemas.openxmlformats.org/officeDocument/2006/relationships/hyperlink" Target="https://fonts.google.com/specimen/Lexend" TargetMode="External"/><Relationship Id="rId4" Type="http://schemas.openxmlformats.org/officeDocument/2006/relationships/hyperlink" Target="https://fonts.google.com/specimen/Inter" TargetMode="Externa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3.png"/><Relationship Id="rId14" Type="http://schemas.openxmlformats.org/officeDocument/2006/relationships/image" Target="../media/image14.png"/><Relationship Id="rId17" Type="http://schemas.openxmlformats.org/officeDocument/2006/relationships/image" Target="../media/image5.png"/><Relationship Id="rId16"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5.xml"/><Relationship Id="rId3" Type="http://schemas.openxmlformats.org/officeDocument/2006/relationships/hyperlink" Target="https://bit.ly/2ZjL1pd"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1.xml"/><Relationship Id="rId3" Type="http://schemas.openxmlformats.org/officeDocument/2006/relationships/hyperlink" Target="https://workspace.google.com/marketplace/app/icons_for_slides_docs/381578326502" TargetMode="Externa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image" Target="../media/image21.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xml"/><Relationship Id="rId3"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sp>
        <p:nvSpPr>
          <p:cNvPr id="495" name="Google Shape;495;p36"/>
          <p:cNvSpPr txBox="1"/>
          <p:nvPr/>
        </p:nvSpPr>
        <p:spPr>
          <a:xfrm>
            <a:off x="813750" y="2052500"/>
            <a:ext cx="7998000" cy="631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91919"/>
                </a:solidFill>
                <a:latin typeface="Lexend Black"/>
                <a:ea typeface="Lexend Black"/>
                <a:cs typeface="Lexend Black"/>
                <a:sym typeface="Lexend Black"/>
              </a:rPr>
              <a:t>Enhancing Music Recommendations with Emotional Insight: A Facial Expression Approach in AI</a:t>
            </a:r>
            <a:endParaRPr sz="1800">
              <a:solidFill>
                <a:srgbClr val="191919"/>
              </a:solidFill>
              <a:latin typeface="Lexend Black"/>
              <a:ea typeface="Lexend Black"/>
              <a:cs typeface="Lexend Black"/>
              <a:sym typeface="Lexend Black"/>
            </a:endParaRPr>
          </a:p>
        </p:txBody>
      </p:sp>
      <p:sp>
        <p:nvSpPr>
          <p:cNvPr id="496" name="Google Shape;496;p36"/>
          <p:cNvSpPr txBox="1"/>
          <p:nvPr/>
        </p:nvSpPr>
        <p:spPr>
          <a:xfrm>
            <a:off x="813750" y="2553700"/>
            <a:ext cx="7820700" cy="154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Inter"/>
                <a:ea typeface="Inter"/>
                <a:cs typeface="Inter"/>
                <a:sym typeface="Inter"/>
              </a:rPr>
              <a:t>Manish Gupta; S N Venkatesh; Rupali Suraskar; K. Praveena; S. Jegadesan, Sampathirao Suneetha</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Proceedings of the Seventh International Conference on Electronics, Communication and Aerospace Technology (ICECA 2023)</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IEEE Xplore Part Number : CFP23J88-ART ; ISBN : 979-8-3503-4060-0</a:t>
            </a:r>
            <a:endParaRPr sz="1200">
              <a:solidFill>
                <a:srgbClr val="191919"/>
              </a:solidFill>
              <a:latin typeface="Inter"/>
              <a:ea typeface="Inter"/>
              <a:cs typeface="Inter"/>
              <a:sym typeface="Inte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53" name="Shape 553"/>
        <p:cNvGrpSpPr/>
        <p:nvPr/>
      </p:nvGrpSpPr>
      <p:grpSpPr>
        <a:xfrm>
          <a:off x="0" y="0"/>
          <a:ext cx="0" cy="0"/>
          <a:chOff x="0" y="0"/>
          <a:chExt cx="0" cy="0"/>
        </a:xfrm>
      </p:grpSpPr>
      <p:sp>
        <p:nvSpPr>
          <p:cNvPr id="554" name="Google Shape;554;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pic>
        <p:nvPicPr>
          <p:cNvPr id="555" name="Google Shape;555;p45"/>
          <p:cNvPicPr preferRelativeResize="0"/>
          <p:nvPr/>
        </p:nvPicPr>
        <p:blipFill>
          <a:blip r:embed="rId3">
            <a:alphaModFix/>
          </a:blip>
          <a:stretch>
            <a:fillRect/>
          </a:stretch>
        </p:blipFill>
        <p:spPr>
          <a:xfrm>
            <a:off x="1444688" y="1248400"/>
            <a:ext cx="6254625" cy="2797525"/>
          </a:xfrm>
          <a:prstGeom prst="rect">
            <a:avLst/>
          </a:prstGeom>
          <a:noFill/>
          <a:ln>
            <a:noFill/>
          </a:ln>
        </p:spPr>
      </p:pic>
      <p:sp>
        <p:nvSpPr>
          <p:cNvPr id="556" name="Google Shape;556;p45"/>
          <p:cNvSpPr txBox="1"/>
          <p:nvPr/>
        </p:nvSpPr>
        <p:spPr>
          <a:xfrm>
            <a:off x="1444700" y="4218750"/>
            <a:ext cx="3000000" cy="538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150">
                <a:solidFill>
                  <a:schemeClr val="dk1"/>
                </a:solidFill>
                <a:latin typeface="Verdana"/>
                <a:ea typeface="Verdana"/>
                <a:cs typeface="Verdana"/>
                <a:sym typeface="Verdana"/>
              </a:rPr>
              <a:t>Fig. 2.</a:t>
            </a:r>
            <a:endParaRPr b="1" sz="1150">
              <a:solidFill>
                <a:schemeClr val="dk1"/>
              </a:solidFill>
              <a:latin typeface="Verdana"/>
              <a:ea typeface="Verdana"/>
              <a:cs typeface="Verdana"/>
              <a:sym typeface="Verdana"/>
            </a:endParaRPr>
          </a:p>
          <a:p>
            <a:pPr indent="0" lvl="0" marL="0" rtl="0" algn="l">
              <a:lnSpc>
                <a:spcPct val="115000"/>
              </a:lnSpc>
              <a:spcBef>
                <a:spcPts val="0"/>
              </a:spcBef>
              <a:spcAft>
                <a:spcPts val="1700"/>
              </a:spcAft>
              <a:buNone/>
            </a:pPr>
            <a:r>
              <a:rPr lang="en" sz="1150">
                <a:solidFill>
                  <a:schemeClr val="dk1"/>
                </a:solidFill>
                <a:latin typeface="Verdana"/>
                <a:ea typeface="Verdana"/>
                <a:cs typeface="Verdana"/>
                <a:sym typeface="Verdana"/>
              </a:rPr>
              <a:t>Proposed model</a:t>
            </a:r>
            <a:endParaRPr sz="1150">
              <a:solidFill>
                <a:schemeClr val="dk1"/>
              </a:solidFill>
              <a:latin typeface="Verdana"/>
              <a:ea typeface="Verdana"/>
              <a:cs typeface="Verdana"/>
              <a:sym typeface="Verdana"/>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 name="Shape 560"/>
        <p:cNvGrpSpPr/>
        <p:nvPr/>
      </p:nvGrpSpPr>
      <p:grpSpPr>
        <a:xfrm>
          <a:off x="0" y="0"/>
          <a:ext cx="0" cy="0"/>
          <a:chOff x="0" y="0"/>
          <a:chExt cx="0" cy="0"/>
        </a:xfrm>
      </p:grpSpPr>
      <p:sp>
        <p:nvSpPr>
          <p:cNvPr id="561" name="Google Shape;561;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sp>
        <p:nvSpPr>
          <p:cNvPr id="562" name="Google Shape;562;p46"/>
          <p:cNvSpPr txBox="1"/>
          <p:nvPr>
            <p:ph idx="1" type="subTitle"/>
          </p:nvPr>
        </p:nvSpPr>
        <p:spPr>
          <a:xfrm>
            <a:off x="720000" y="1096750"/>
            <a:ext cx="8424000" cy="39330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b="1" lang="en" sz="1500"/>
              <a:t>Data collection</a:t>
            </a:r>
            <a:endParaRPr b="1" sz="1500"/>
          </a:p>
          <a:p>
            <a:pPr indent="-317499" lvl="1" marL="1005839" rtl="0" algn="l">
              <a:lnSpc>
                <a:spcPct val="115000"/>
              </a:lnSpc>
              <a:spcBef>
                <a:spcPts val="0"/>
              </a:spcBef>
              <a:spcAft>
                <a:spcPts val="0"/>
              </a:spcAft>
              <a:buSzPts val="1400"/>
              <a:buChar char="○"/>
            </a:pPr>
            <a:r>
              <a:rPr lang="en" sz="1400"/>
              <a:t>Comprehensive facial expression dataset</a:t>
            </a:r>
            <a:endParaRPr sz="1400"/>
          </a:p>
          <a:p>
            <a:pPr indent="-317499" lvl="1" marL="1005839" rtl="0" algn="l">
              <a:lnSpc>
                <a:spcPct val="115000"/>
              </a:lnSpc>
              <a:spcBef>
                <a:spcPts val="0"/>
              </a:spcBef>
              <a:spcAft>
                <a:spcPts val="0"/>
              </a:spcAft>
              <a:buSzPts val="1400"/>
              <a:buChar char="○"/>
            </a:pPr>
            <a:r>
              <a:rPr lang="en" sz="1400"/>
              <a:t>Record listeners of various musical compositions</a:t>
            </a:r>
            <a:endParaRPr sz="1400"/>
          </a:p>
          <a:p>
            <a:pPr indent="-317499" lvl="1" marL="1005839" rtl="0" algn="l">
              <a:lnSpc>
                <a:spcPct val="115000"/>
              </a:lnSpc>
              <a:spcBef>
                <a:spcPts val="0"/>
              </a:spcBef>
              <a:spcAft>
                <a:spcPts val="0"/>
              </a:spcAft>
              <a:buSzPts val="1400"/>
              <a:buChar char="○"/>
            </a:pPr>
            <a:r>
              <a:rPr lang="en" sz="1400"/>
              <a:t>The emotional labels covered a wide variety of feelings, from joy to sorrow to rage to surprise and beyond.</a:t>
            </a:r>
            <a:endParaRPr sz="1100"/>
          </a:p>
          <a:p>
            <a:pPr indent="-323850" lvl="0" marL="457200" rtl="0" algn="l">
              <a:spcBef>
                <a:spcPts val="1000"/>
              </a:spcBef>
              <a:spcAft>
                <a:spcPts val="0"/>
              </a:spcAft>
              <a:buSzPts val="1500"/>
              <a:buChar char="●"/>
            </a:pPr>
            <a:r>
              <a:rPr b="1" lang="en" sz="1500"/>
              <a:t>Examining the Face in real-time</a:t>
            </a:r>
            <a:endParaRPr b="1" sz="1500"/>
          </a:p>
          <a:p>
            <a:pPr indent="-317499" lvl="1" marL="1005839" rtl="0" algn="l">
              <a:lnSpc>
                <a:spcPct val="115000"/>
              </a:lnSpc>
              <a:spcBef>
                <a:spcPts val="0"/>
              </a:spcBef>
              <a:spcAft>
                <a:spcPts val="0"/>
              </a:spcAft>
              <a:buSzPts val="1400"/>
              <a:buChar char="○"/>
            </a:pPr>
            <a:r>
              <a:rPr lang="en" sz="1400"/>
              <a:t>Accomplish facial expression analysis in real-time with cutting-edge CV methods.</a:t>
            </a:r>
            <a:endParaRPr sz="1400"/>
          </a:p>
          <a:p>
            <a:pPr indent="-317499" lvl="1" marL="1005839" marR="0" rtl="0" algn="l">
              <a:lnSpc>
                <a:spcPct val="115000"/>
              </a:lnSpc>
              <a:spcBef>
                <a:spcPts val="0"/>
              </a:spcBef>
              <a:spcAft>
                <a:spcPts val="0"/>
              </a:spcAft>
              <a:buSzPts val="1400"/>
              <a:buChar char="○"/>
            </a:pPr>
            <a:r>
              <a:rPr lang="en" sz="1400"/>
              <a:t>Train a CNN model with tagged facial expressions to learn to classify emotions effectively.</a:t>
            </a:r>
            <a:endParaRPr sz="1400"/>
          </a:p>
          <a:p>
            <a:pPr indent="-317499" lvl="1" marL="1005839" rtl="0" algn="l">
              <a:lnSpc>
                <a:spcPct val="115000"/>
              </a:lnSpc>
              <a:spcBef>
                <a:spcPts val="0"/>
              </a:spcBef>
              <a:spcAft>
                <a:spcPts val="0"/>
              </a:spcAft>
              <a:buSzPts val="1400"/>
              <a:buChar char="○"/>
            </a:pPr>
            <a:r>
              <a:rPr lang="en" sz="1400"/>
              <a:t>Pre-processing processes includes face detection, alignment, and normalization.</a:t>
            </a:r>
            <a:endParaRPr sz="15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sp>
        <p:nvSpPr>
          <p:cNvPr id="568" name="Google Shape;568;p47"/>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1000"/>
              </a:spcBef>
              <a:spcAft>
                <a:spcPts val="0"/>
              </a:spcAft>
              <a:buSzPts val="1500"/>
              <a:buChar char="●"/>
            </a:pPr>
            <a:r>
              <a:rPr b="1" lang="en" sz="1500"/>
              <a:t>Mapping Emotions to Musical components </a:t>
            </a:r>
            <a:endParaRPr b="1" sz="1500"/>
          </a:p>
          <a:p>
            <a:pPr indent="-317499" lvl="1" marL="1005839" marR="0" rtl="0" algn="l">
              <a:lnSpc>
                <a:spcPct val="115000"/>
              </a:lnSpc>
              <a:spcBef>
                <a:spcPts val="0"/>
              </a:spcBef>
              <a:spcAft>
                <a:spcPts val="0"/>
              </a:spcAft>
              <a:buSzPts val="1400"/>
              <a:buChar char="○"/>
            </a:pPr>
            <a:r>
              <a:rPr lang="en" sz="1400"/>
              <a:t>Use a rule-based system to map the emotional states extracted from the facial expressions to matching musical components.</a:t>
            </a:r>
            <a:endParaRPr sz="1400"/>
          </a:p>
          <a:p>
            <a:pPr indent="-317499" lvl="1" marL="1005839" marR="0" rtl="0" algn="l">
              <a:lnSpc>
                <a:spcPct val="115000"/>
              </a:lnSpc>
              <a:spcBef>
                <a:spcPts val="0"/>
              </a:spcBef>
              <a:spcAft>
                <a:spcPts val="0"/>
              </a:spcAft>
              <a:buSzPts val="1400"/>
              <a:buChar char="○"/>
            </a:pPr>
            <a:r>
              <a:rPr lang="en" sz="1400"/>
              <a:t>For each feeling, identifying specific musical traits that evoke that feeling.</a:t>
            </a:r>
            <a:endParaRPr b="1" sz="1500"/>
          </a:p>
          <a:p>
            <a:pPr indent="-323850" lvl="0" marL="457200" rtl="0" algn="l">
              <a:spcBef>
                <a:spcPts val="1000"/>
              </a:spcBef>
              <a:spcAft>
                <a:spcPts val="0"/>
              </a:spcAft>
              <a:buSzPts val="1500"/>
              <a:buChar char="●"/>
            </a:pPr>
            <a:r>
              <a:rPr b="1" lang="en" sz="1500"/>
              <a:t>Personalized Music Recommendations: </a:t>
            </a:r>
            <a:endParaRPr b="1" sz="1500"/>
          </a:p>
          <a:p>
            <a:pPr indent="-317499" lvl="1" marL="1005839" marR="0" rtl="0" algn="l">
              <a:lnSpc>
                <a:spcPct val="115000"/>
              </a:lnSpc>
              <a:spcBef>
                <a:spcPts val="0"/>
              </a:spcBef>
              <a:spcAft>
                <a:spcPts val="0"/>
              </a:spcAft>
              <a:buSzPts val="1400"/>
              <a:buChar char="○"/>
            </a:pPr>
            <a:r>
              <a:rPr lang="en" sz="1400"/>
              <a:t>Personalization of the suggestions not only considers musical tastes but also emotional tendencies.</a:t>
            </a:r>
            <a:endParaRPr sz="1400"/>
          </a:p>
          <a:p>
            <a:pPr indent="-317499" lvl="1" marL="1005839" marR="0" rtl="0" algn="l">
              <a:lnSpc>
                <a:spcPct val="115000"/>
              </a:lnSpc>
              <a:spcBef>
                <a:spcPts val="0"/>
              </a:spcBef>
              <a:spcAft>
                <a:spcPts val="0"/>
              </a:spcAft>
              <a:buSzPts val="1400"/>
              <a:buChar char="○"/>
            </a:pPr>
            <a:r>
              <a:rPr lang="en" sz="1400"/>
              <a:t>Through the platform, users' preferences and listening habits were gathered to create users’ profiles.</a:t>
            </a:r>
            <a:endParaRPr sz="1400"/>
          </a:p>
          <a:p>
            <a:pPr indent="-317499" lvl="1" marL="1005839" marR="0" rtl="0" algn="l">
              <a:lnSpc>
                <a:spcPct val="115000"/>
              </a:lnSpc>
              <a:spcBef>
                <a:spcPts val="0"/>
              </a:spcBef>
              <a:spcAft>
                <a:spcPts val="0"/>
              </a:spcAft>
              <a:buSzPts val="1400"/>
              <a:buChar char="○"/>
            </a:pPr>
            <a:r>
              <a:rPr lang="en" sz="1400"/>
              <a:t>Listeners need share their honest feelings about the songs they've heard.</a:t>
            </a:r>
            <a:endParaRPr sz="1400"/>
          </a:p>
          <a:p>
            <a:pPr indent="457200" lvl="0" marL="457200" marR="0" rtl="0" algn="l">
              <a:lnSpc>
                <a:spcPct val="100000"/>
              </a:lnSpc>
              <a:spcBef>
                <a:spcPts val="0"/>
              </a:spcBef>
              <a:spcAft>
                <a:spcPts val="0"/>
              </a:spcAft>
              <a:buNone/>
            </a:pPr>
            <a:r>
              <a:t/>
            </a:r>
            <a:endParaRPr sz="1400"/>
          </a:p>
          <a:p>
            <a:pPr indent="0" lvl="0" marL="91440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sp>
        <p:nvSpPr>
          <p:cNvPr id="574" name="Google Shape;574;p48"/>
          <p:cNvSpPr txBox="1"/>
          <p:nvPr>
            <p:ph idx="1" type="subTitle"/>
          </p:nvPr>
        </p:nvSpPr>
        <p:spPr>
          <a:xfrm>
            <a:off x="720000" y="1096750"/>
            <a:ext cx="8016000" cy="3589200"/>
          </a:xfrm>
          <a:prstGeom prst="rect">
            <a:avLst/>
          </a:prstGeom>
        </p:spPr>
        <p:txBody>
          <a:bodyPr anchorCtr="0" anchor="t" bIns="91425" lIns="91425" spcFirstLastPara="1" rIns="91425" wrap="square" tIns="91425">
            <a:noAutofit/>
          </a:bodyPr>
          <a:lstStyle/>
          <a:p>
            <a:pPr indent="-323850" lvl="0" marL="457200" marR="0" rtl="0" algn="l">
              <a:lnSpc>
                <a:spcPct val="100000"/>
              </a:lnSpc>
              <a:spcBef>
                <a:spcPts val="0"/>
              </a:spcBef>
              <a:spcAft>
                <a:spcPts val="0"/>
              </a:spcAft>
              <a:buSzPts val="1500"/>
              <a:buChar char="●"/>
            </a:pPr>
            <a:r>
              <a:rPr b="1" lang="en" sz="1500"/>
              <a:t>Automatic Facial Emotion Recognition:</a:t>
            </a:r>
            <a:endParaRPr b="1" sz="1500"/>
          </a:p>
          <a:p>
            <a:pPr indent="-317499" lvl="1" marL="1005839" marR="0" rtl="0" algn="l">
              <a:lnSpc>
                <a:spcPct val="115000"/>
              </a:lnSpc>
              <a:spcBef>
                <a:spcPts val="0"/>
              </a:spcBef>
              <a:spcAft>
                <a:spcPts val="0"/>
              </a:spcAft>
              <a:buSzPts val="1400"/>
              <a:buChar char="○"/>
            </a:pPr>
            <a:r>
              <a:rPr lang="en" sz="1400"/>
              <a:t>People looking directly into the lens of this camera will be recorded in real time.</a:t>
            </a:r>
            <a:endParaRPr sz="1400"/>
          </a:p>
          <a:p>
            <a:pPr indent="-317499" lvl="1" marL="1005839" marR="0" rtl="0" algn="l">
              <a:lnSpc>
                <a:spcPct val="115000"/>
              </a:lnSpc>
              <a:spcBef>
                <a:spcPts val="0"/>
              </a:spcBef>
              <a:spcAft>
                <a:spcPts val="0"/>
              </a:spcAft>
              <a:buSzPts val="1400"/>
              <a:buChar char="○"/>
            </a:pPr>
            <a:r>
              <a:rPr lang="en" sz="1400"/>
              <a:t>Find the image's facial region by locate center the face relative to the eyes.</a:t>
            </a:r>
            <a:endParaRPr sz="1400"/>
          </a:p>
          <a:p>
            <a:pPr indent="-317499" lvl="1" marL="1005839" marR="0" rtl="0" algn="l">
              <a:lnSpc>
                <a:spcPct val="115000"/>
              </a:lnSpc>
              <a:spcBef>
                <a:spcPts val="0"/>
              </a:spcBef>
              <a:spcAft>
                <a:spcPts val="0"/>
              </a:spcAft>
              <a:buSzPts val="1400"/>
              <a:buChar char="○"/>
            </a:pPr>
            <a:r>
              <a:rPr lang="en" sz="1400"/>
              <a:t>Scaling the image, altering the contrast, leveling  the image, transforming the grayscale levels, and executing additional enhancing operations.</a:t>
            </a:r>
            <a:endParaRPr sz="1400"/>
          </a:p>
          <a:p>
            <a:pPr indent="-317499" lvl="1" marL="1005839" marR="0" rtl="0" algn="l">
              <a:lnSpc>
                <a:spcPct val="115000"/>
              </a:lnSpc>
              <a:spcBef>
                <a:spcPts val="0"/>
              </a:spcBef>
              <a:spcAft>
                <a:spcPts val="0"/>
              </a:spcAft>
              <a:buSzPts val="1400"/>
              <a:buChar char="○"/>
            </a:pPr>
            <a:r>
              <a:rPr lang="en" sz="1400"/>
              <a:t>A</a:t>
            </a:r>
            <a:r>
              <a:rPr lang="en" sz="1400"/>
              <a:t>pplying brightness correction and contrast modification to images is to bring about consistency in terms of brightness and contrast.</a:t>
            </a:r>
            <a:endParaRPr sz="1400"/>
          </a:p>
          <a:p>
            <a:pPr indent="457200" lvl="0" marL="457200" marR="0" rtl="0" algn="l">
              <a:lnSpc>
                <a:spcPct val="100000"/>
              </a:lnSpc>
              <a:spcBef>
                <a:spcPts val="0"/>
              </a:spcBef>
              <a:spcAft>
                <a:spcPts val="0"/>
              </a:spcAft>
              <a:buNone/>
            </a:pPr>
            <a:r>
              <a:t/>
            </a:r>
            <a:endParaRPr sz="1400"/>
          </a:p>
          <a:p>
            <a:pPr indent="457200" lvl="0" marL="457200" marR="0" rtl="0" algn="l">
              <a:lnSpc>
                <a:spcPct val="100000"/>
              </a:lnSpc>
              <a:spcBef>
                <a:spcPts val="0"/>
              </a:spcBef>
              <a:spcAft>
                <a:spcPts val="0"/>
              </a:spcAft>
              <a:buNone/>
            </a:pPr>
            <a:r>
              <a:t/>
            </a:r>
            <a:endParaRPr sz="1400"/>
          </a:p>
          <a:p>
            <a:pPr indent="0" lvl="0" marL="91440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p:txBody>
      </p:sp>
      <p:pic>
        <p:nvPicPr>
          <p:cNvPr id="575" name="Google Shape;575;p48"/>
          <p:cNvPicPr preferRelativeResize="0"/>
          <p:nvPr/>
        </p:nvPicPr>
        <p:blipFill>
          <a:blip r:embed="rId3">
            <a:alphaModFix/>
          </a:blip>
          <a:stretch>
            <a:fillRect/>
          </a:stretch>
        </p:blipFill>
        <p:spPr>
          <a:xfrm>
            <a:off x="3177698" y="3024625"/>
            <a:ext cx="2788625" cy="188907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 name="Shape 579"/>
        <p:cNvGrpSpPr/>
        <p:nvPr/>
      </p:nvGrpSpPr>
      <p:grpSpPr>
        <a:xfrm>
          <a:off x="0" y="0"/>
          <a:ext cx="0" cy="0"/>
          <a:chOff x="0" y="0"/>
          <a:chExt cx="0" cy="0"/>
        </a:xfrm>
      </p:grpSpPr>
      <p:sp>
        <p:nvSpPr>
          <p:cNvPr id="580" name="Google Shape;580;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sp>
        <p:nvSpPr>
          <p:cNvPr id="581" name="Google Shape;581;p49"/>
          <p:cNvSpPr txBox="1"/>
          <p:nvPr>
            <p:ph idx="1" type="subTitle"/>
          </p:nvPr>
        </p:nvSpPr>
        <p:spPr>
          <a:xfrm>
            <a:off x="720000" y="1096750"/>
            <a:ext cx="8016000" cy="3589200"/>
          </a:xfrm>
          <a:prstGeom prst="rect">
            <a:avLst/>
          </a:prstGeom>
        </p:spPr>
        <p:txBody>
          <a:bodyPr anchorCtr="0" anchor="t" bIns="91425" lIns="91425" spcFirstLastPara="1" rIns="91425" wrap="square" tIns="91425">
            <a:noAutofit/>
          </a:bodyPr>
          <a:lstStyle/>
          <a:p>
            <a:pPr indent="-323850" lvl="0" marL="457200" marR="0" rtl="0" algn="l">
              <a:lnSpc>
                <a:spcPct val="100000"/>
              </a:lnSpc>
              <a:spcBef>
                <a:spcPts val="0"/>
              </a:spcBef>
              <a:spcAft>
                <a:spcPts val="0"/>
              </a:spcAft>
              <a:buSzPts val="1500"/>
              <a:buChar char="●"/>
            </a:pPr>
            <a:r>
              <a:rPr b="1" lang="en" sz="1500"/>
              <a:t>Music classification</a:t>
            </a:r>
            <a:r>
              <a:rPr b="1" lang="en" sz="1500"/>
              <a:t>:</a:t>
            </a:r>
            <a:endParaRPr b="1" sz="1500"/>
          </a:p>
          <a:p>
            <a:pPr indent="-317499" lvl="1" marL="1005839" marR="0" rtl="0" algn="l">
              <a:lnSpc>
                <a:spcPct val="115000"/>
              </a:lnSpc>
              <a:spcBef>
                <a:spcPts val="0"/>
              </a:spcBef>
              <a:spcAft>
                <a:spcPts val="0"/>
              </a:spcAft>
              <a:buSzPts val="1400"/>
              <a:buChar char="○"/>
            </a:pPr>
            <a:r>
              <a:rPr lang="en" sz="1400"/>
              <a:t>The  feelings discovered from AFER were then compared to the user's profile, which contained information about the user's past emotional reactions and preferences.</a:t>
            </a:r>
            <a:endParaRPr sz="1400"/>
          </a:p>
          <a:p>
            <a:pPr indent="-317499" lvl="1" marL="1005839" marR="0" rtl="0" algn="l">
              <a:lnSpc>
                <a:spcPct val="115000"/>
              </a:lnSpc>
              <a:spcBef>
                <a:spcPts val="0"/>
              </a:spcBef>
              <a:spcAft>
                <a:spcPts val="0"/>
              </a:spcAft>
              <a:buSzPts val="1400"/>
              <a:buChar char="○"/>
            </a:pPr>
            <a:r>
              <a:rPr lang="en" sz="1400"/>
              <a:t>T</a:t>
            </a:r>
            <a:r>
              <a:rPr lang="en" sz="1400"/>
              <a:t>he emotion-music mapping served as a foundation for choosing tunes that accurately reflected the user's emotional state.</a:t>
            </a:r>
            <a:endParaRPr sz="1400"/>
          </a:p>
          <a:p>
            <a:pPr indent="-317499" lvl="1" marL="1005839" marR="0" rtl="0" algn="l">
              <a:lnSpc>
                <a:spcPct val="115000"/>
              </a:lnSpc>
              <a:spcBef>
                <a:spcPts val="0"/>
              </a:spcBef>
              <a:spcAft>
                <a:spcPts val="0"/>
              </a:spcAft>
              <a:buSzPts val="1400"/>
              <a:buChar char="○"/>
            </a:pPr>
            <a:r>
              <a:rPr lang="en" sz="1400"/>
              <a:t>According to the current mood, the system chooses  an appropriate song from a curated playlist.</a:t>
            </a:r>
            <a:endParaRPr sz="1400"/>
          </a:p>
          <a:p>
            <a:pPr indent="457200" lvl="0" marL="457200" marR="0" rtl="0" algn="l">
              <a:lnSpc>
                <a:spcPct val="100000"/>
              </a:lnSpc>
              <a:spcBef>
                <a:spcPts val="0"/>
              </a:spcBef>
              <a:spcAft>
                <a:spcPts val="0"/>
              </a:spcAft>
              <a:buNone/>
            </a:pPr>
            <a:r>
              <a:t/>
            </a:r>
            <a:endParaRPr sz="1400"/>
          </a:p>
          <a:p>
            <a:pPr indent="457200" lvl="0" marL="457200" marR="0" rtl="0" algn="l">
              <a:lnSpc>
                <a:spcPct val="100000"/>
              </a:lnSpc>
              <a:spcBef>
                <a:spcPts val="0"/>
              </a:spcBef>
              <a:spcAft>
                <a:spcPts val="0"/>
              </a:spcAft>
              <a:buNone/>
            </a:pPr>
            <a:r>
              <a:t/>
            </a:r>
            <a:endParaRPr sz="1400"/>
          </a:p>
          <a:p>
            <a:pPr indent="0" lvl="0" marL="91440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p:txBody>
      </p:sp>
      <p:pic>
        <p:nvPicPr>
          <p:cNvPr id="582" name="Google Shape;582;p49"/>
          <p:cNvPicPr preferRelativeResize="0"/>
          <p:nvPr/>
        </p:nvPicPr>
        <p:blipFill>
          <a:blip r:embed="rId3">
            <a:alphaModFix/>
          </a:blip>
          <a:stretch>
            <a:fillRect/>
          </a:stretch>
        </p:blipFill>
        <p:spPr>
          <a:xfrm>
            <a:off x="3900588" y="2995950"/>
            <a:ext cx="4418124" cy="20200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50"/>
          <p:cNvSpPr txBox="1"/>
          <p:nvPr>
            <p:ph type="title"/>
          </p:nvPr>
        </p:nvSpPr>
        <p:spPr>
          <a:xfrm>
            <a:off x="670225" y="2261650"/>
            <a:ext cx="62982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IMPLEMENTATION</a:t>
            </a:r>
            <a:endParaRPr/>
          </a:p>
        </p:txBody>
      </p:sp>
      <p:sp>
        <p:nvSpPr>
          <p:cNvPr id="588" name="Google Shape;588;p50"/>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04</a:t>
            </a:r>
            <a:endParaRPr/>
          </a:p>
        </p:txBody>
      </p:sp>
      <p:pic>
        <p:nvPicPr>
          <p:cNvPr id="589" name="Google Shape;589;p50"/>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System Introduction</a:t>
            </a:r>
            <a:endParaRPr sz="2400"/>
          </a:p>
          <a:p>
            <a:pPr indent="0" lvl="0" marL="0" rtl="0" algn="l">
              <a:spcBef>
                <a:spcPts val="0"/>
              </a:spcBef>
              <a:spcAft>
                <a:spcPts val="0"/>
              </a:spcAft>
              <a:buNone/>
            </a:pPr>
            <a:r>
              <a:t/>
            </a:r>
            <a:endParaRPr/>
          </a:p>
        </p:txBody>
      </p:sp>
      <p:sp>
        <p:nvSpPr>
          <p:cNvPr id="595" name="Google Shape;595;p51"/>
          <p:cNvSpPr txBox="1"/>
          <p:nvPr>
            <p:ph idx="1" type="subTitle"/>
          </p:nvPr>
        </p:nvSpPr>
        <p:spPr>
          <a:xfrm>
            <a:off x="720000" y="1096750"/>
            <a:ext cx="8016000" cy="3589200"/>
          </a:xfrm>
          <a:prstGeom prst="rect">
            <a:avLst/>
          </a:prstGeom>
        </p:spPr>
        <p:txBody>
          <a:bodyPr anchorCtr="0" anchor="t" bIns="91425" lIns="91425" spcFirstLastPara="1" rIns="91425" wrap="square" tIns="91425">
            <a:noAutofit/>
          </a:bodyPr>
          <a:lstStyle/>
          <a:p>
            <a:pPr indent="-323850" lvl="0" marL="457200" marR="0" rtl="0" algn="l">
              <a:lnSpc>
                <a:spcPct val="100000"/>
              </a:lnSpc>
              <a:spcBef>
                <a:spcPts val="0"/>
              </a:spcBef>
              <a:spcAft>
                <a:spcPts val="0"/>
              </a:spcAft>
              <a:buSzPts val="1500"/>
              <a:buChar char="●"/>
            </a:pPr>
            <a:r>
              <a:rPr b="1" lang="en" sz="1500"/>
              <a:t>Facial Recognition and Detection</a:t>
            </a:r>
            <a:endParaRPr b="1" sz="1500"/>
          </a:p>
          <a:p>
            <a:pPr indent="-323850" lvl="1" marL="1371600" marR="0" rtl="0" algn="l">
              <a:lnSpc>
                <a:spcPct val="100000"/>
              </a:lnSpc>
              <a:spcBef>
                <a:spcPts val="0"/>
              </a:spcBef>
              <a:spcAft>
                <a:spcPts val="0"/>
              </a:spcAft>
              <a:buSzPts val="1500"/>
              <a:buChar char="○"/>
            </a:pPr>
            <a:r>
              <a:rPr lang="en" sz="1500"/>
              <a:t>Facial expressions reveal mental states. We use OpenCV and Eigenfaces for feature detection and recognition, employing algorithms like Local Binary Patterns and Gabor Wavelets for trait extraction</a:t>
            </a:r>
            <a:endParaRPr sz="1500"/>
          </a:p>
          <a:p>
            <a:pPr indent="-323850" lvl="0" marL="457200" marR="0" rtl="0" algn="l">
              <a:lnSpc>
                <a:spcPct val="100000"/>
              </a:lnSpc>
              <a:spcBef>
                <a:spcPts val="0"/>
              </a:spcBef>
              <a:spcAft>
                <a:spcPts val="0"/>
              </a:spcAft>
              <a:buSzPts val="1500"/>
              <a:buChar char="●"/>
            </a:pPr>
            <a:r>
              <a:rPr b="1" lang="en" sz="1500"/>
              <a:t>Music Recommendation and Emotion Classification</a:t>
            </a:r>
            <a:endParaRPr b="1" sz="1500"/>
          </a:p>
          <a:p>
            <a:pPr indent="-323850" lvl="1" marL="1371600" marR="0" rtl="0" algn="l">
              <a:lnSpc>
                <a:spcPct val="100000"/>
              </a:lnSpc>
              <a:spcBef>
                <a:spcPts val="0"/>
              </a:spcBef>
              <a:spcAft>
                <a:spcPts val="0"/>
              </a:spcAft>
              <a:buSzPts val="1500"/>
              <a:buChar char="○"/>
            </a:pPr>
            <a:r>
              <a:rPr lang="en" sz="1500"/>
              <a:t>Music suggestions may consider album info or artist preferences. Neural networks, trained on datasets like Kaggle's Million Song Dataset, classify music types</a:t>
            </a:r>
            <a:endParaRPr sz="1500"/>
          </a:p>
          <a:p>
            <a:pPr indent="-323850" lvl="0" marL="457200" marR="0" rtl="0" algn="l">
              <a:lnSpc>
                <a:spcPct val="100000"/>
              </a:lnSpc>
              <a:spcBef>
                <a:spcPts val="0"/>
              </a:spcBef>
              <a:spcAft>
                <a:spcPts val="0"/>
              </a:spcAft>
              <a:buSzPts val="1500"/>
              <a:buChar char="●"/>
            </a:pPr>
            <a:r>
              <a:rPr b="1" lang="en" sz="1500"/>
              <a:t>Emotion Classifier</a:t>
            </a:r>
            <a:endParaRPr b="1" sz="1500"/>
          </a:p>
          <a:p>
            <a:pPr indent="-323850" lvl="1" marL="1371600" marR="0" rtl="0" algn="l">
              <a:lnSpc>
                <a:spcPct val="100000"/>
              </a:lnSpc>
              <a:spcBef>
                <a:spcPts val="0"/>
              </a:spcBef>
              <a:spcAft>
                <a:spcPts val="0"/>
              </a:spcAft>
              <a:buSzPts val="1500"/>
              <a:buChar char="○"/>
            </a:pPr>
            <a:r>
              <a:rPr lang="en" sz="1500"/>
              <a:t>Utilizing image data, emotions are labeled, and music selections are categorized based on identified emotions for playback</a:t>
            </a:r>
            <a:endParaRPr sz="1400"/>
          </a:p>
          <a:p>
            <a:pPr indent="457200" lvl="0" marL="457200" marR="0" rtl="0" algn="l">
              <a:lnSpc>
                <a:spcPct val="100000"/>
              </a:lnSpc>
              <a:spcBef>
                <a:spcPts val="0"/>
              </a:spcBef>
              <a:spcAft>
                <a:spcPts val="0"/>
              </a:spcAft>
              <a:buNone/>
            </a:pPr>
            <a:r>
              <a:t/>
            </a:r>
            <a:endParaRPr sz="1400"/>
          </a:p>
          <a:p>
            <a:pPr indent="457200" lvl="0" marL="457200" marR="0" rtl="0" algn="l">
              <a:lnSpc>
                <a:spcPct val="100000"/>
              </a:lnSpc>
              <a:spcBef>
                <a:spcPts val="0"/>
              </a:spcBef>
              <a:spcAft>
                <a:spcPts val="0"/>
              </a:spcAft>
              <a:buNone/>
            </a:pPr>
            <a:r>
              <a:t/>
            </a:r>
            <a:endParaRPr sz="1400"/>
          </a:p>
          <a:p>
            <a:pPr indent="0" lvl="0" marL="91440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a:p>
            <a:pPr indent="0" lvl="0" marL="0" marR="0" rtl="0" algn="l">
              <a:lnSpc>
                <a:spcPct val="100000"/>
              </a:lnSpc>
              <a:spcBef>
                <a:spcPts val="0"/>
              </a:spcBef>
              <a:spcAft>
                <a:spcPts val="0"/>
              </a:spcAft>
              <a:buNone/>
            </a:pPr>
            <a:r>
              <a:t/>
            </a:r>
            <a:endParaRPr sz="1500"/>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System Architecture</a:t>
            </a:r>
            <a:endParaRPr sz="2400"/>
          </a:p>
        </p:txBody>
      </p:sp>
      <p:pic>
        <p:nvPicPr>
          <p:cNvPr id="601" name="Google Shape;601;p52"/>
          <p:cNvPicPr preferRelativeResize="0"/>
          <p:nvPr/>
        </p:nvPicPr>
        <p:blipFill rotWithShape="1">
          <a:blip r:embed="rId3">
            <a:alphaModFix/>
          </a:blip>
          <a:srcRect b="0" l="0" r="0" t="0"/>
          <a:stretch/>
        </p:blipFill>
        <p:spPr>
          <a:xfrm>
            <a:off x="751425" y="1330650"/>
            <a:ext cx="7641149" cy="29394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sp>
        <p:nvSpPr>
          <p:cNvPr id="606" name="Google Shape;606;p53"/>
          <p:cNvSpPr txBox="1"/>
          <p:nvPr>
            <p:ph type="title"/>
          </p:nvPr>
        </p:nvSpPr>
        <p:spPr>
          <a:xfrm>
            <a:off x="1256875" y="2261650"/>
            <a:ext cx="57114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RESULTS AND DISCUSSION</a:t>
            </a:r>
            <a:endParaRPr/>
          </a:p>
        </p:txBody>
      </p:sp>
      <p:sp>
        <p:nvSpPr>
          <p:cNvPr id="607" name="Google Shape;607;p53"/>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05</a:t>
            </a:r>
            <a:endParaRPr/>
          </a:p>
        </p:txBody>
      </p:sp>
      <p:pic>
        <p:nvPicPr>
          <p:cNvPr id="608" name="Google Shape;608;p53"/>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 name="Shape 612"/>
        <p:cNvGrpSpPr/>
        <p:nvPr/>
      </p:nvGrpSpPr>
      <p:grpSpPr>
        <a:xfrm>
          <a:off x="0" y="0"/>
          <a:ext cx="0" cy="0"/>
          <a:chOff x="0" y="0"/>
          <a:chExt cx="0" cy="0"/>
        </a:xfrm>
      </p:grpSpPr>
      <p:sp>
        <p:nvSpPr>
          <p:cNvPr id="613" name="Google Shape;613;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RESULTS AND DISCUSSION</a:t>
            </a:r>
            <a:endParaRPr/>
          </a:p>
        </p:txBody>
      </p:sp>
      <p:sp>
        <p:nvSpPr>
          <p:cNvPr id="614" name="Google Shape;614;p54"/>
          <p:cNvSpPr txBox="1"/>
          <p:nvPr>
            <p:ph idx="1" type="subTitle"/>
          </p:nvPr>
        </p:nvSpPr>
        <p:spPr>
          <a:xfrm>
            <a:off x="720000" y="1096750"/>
            <a:ext cx="8016000" cy="3589200"/>
          </a:xfrm>
          <a:prstGeom prst="rect">
            <a:avLst/>
          </a:prstGeom>
        </p:spPr>
        <p:txBody>
          <a:bodyPr anchorCtr="0" anchor="t" bIns="91425" lIns="91425" spcFirstLastPara="1" rIns="91425" wrap="square" tIns="91425">
            <a:noAutofit/>
          </a:bodyPr>
          <a:lstStyle/>
          <a:p>
            <a:pPr indent="-323850" lvl="0" marL="457200" marR="0" rtl="0" algn="l">
              <a:lnSpc>
                <a:spcPct val="100000"/>
              </a:lnSpc>
              <a:spcBef>
                <a:spcPts val="0"/>
              </a:spcBef>
              <a:spcAft>
                <a:spcPts val="0"/>
              </a:spcAft>
              <a:buSzPts val="1500"/>
              <a:buChar char="●"/>
            </a:pPr>
            <a:r>
              <a:rPr lang="en" sz="1500"/>
              <a:t>The accuracy of the facial expression assessment model is a crucial evaluation parameter, as it enables the recognition of different emotions</a:t>
            </a:r>
            <a:endParaRPr sz="1500"/>
          </a:p>
          <a:p>
            <a:pPr indent="-323850" lvl="0" marL="457200" marR="0" rtl="0" algn="l">
              <a:lnSpc>
                <a:spcPct val="100000"/>
              </a:lnSpc>
              <a:spcBef>
                <a:spcPts val="0"/>
              </a:spcBef>
              <a:spcAft>
                <a:spcPts val="0"/>
              </a:spcAft>
              <a:buSzPts val="1500"/>
              <a:buChar char="●"/>
            </a:pPr>
            <a:r>
              <a:rPr lang="en" sz="1500"/>
              <a:t>Analyzing the effectiveness of the music recommendation system is essential for improving the quality of recommendations. Metrics such as engagement, click-through rates, and listening duration can reveal whether the music aligns with users' emotions and preferences </a:t>
            </a:r>
            <a:endParaRPr sz="1500"/>
          </a:p>
          <a:p>
            <a:pPr indent="-323850" lvl="0" marL="457200" marR="0" rtl="0" algn="l">
              <a:lnSpc>
                <a:spcPct val="100000"/>
              </a:lnSpc>
              <a:spcBef>
                <a:spcPts val="0"/>
              </a:spcBef>
              <a:spcAft>
                <a:spcPts val="0"/>
              </a:spcAft>
              <a:buSzPts val="1500"/>
              <a:buChar char="●"/>
            </a:pPr>
            <a:r>
              <a:rPr lang="en" sz="1500"/>
              <a:t>Preliminary results from applying FMA to a small dataset fell short of expectations. Using a neural network, a peak accuracy of 55% was achieved on the test set</a:t>
            </a:r>
            <a:endParaRPr sz="1500"/>
          </a:p>
          <a:p>
            <a:pPr indent="-323850" lvl="0" marL="457200" marR="0" rtl="0" algn="l">
              <a:lnSpc>
                <a:spcPct val="100000"/>
              </a:lnSpc>
              <a:spcBef>
                <a:spcPts val="0"/>
              </a:spcBef>
              <a:spcAft>
                <a:spcPts val="0"/>
              </a:spcAft>
              <a:buSzPts val="1500"/>
              <a:buChar char="●"/>
            </a:pPr>
            <a:r>
              <a:rPr lang="en" sz="1500"/>
              <a:t>Wrapper-style approaches were used to find the optimal feature sets, with bidirectional methods typically improving accuracy at the expense of time and computational resources</a:t>
            </a:r>
            <a:endParaRPr sz="1500"/>
          </a:p>
          <a:p>
            <a:pPr indent="-323850" lvl="0" marL="457200" marR="0" rtl="0" algn="l">
              <a:lnSpc>
                <a:spcPct val="100000"/>
              </a:lnSpc>
              <a:spcBef>
                <a:spcPts val="0"/>
              </a:spcBef>
              <a:spcAft>
                <a:spcPts val="0"/>
              </a:spcAft>
              <a:buSzPts val="1500"/>
              <a:buChar char="●"/>
            </a:pPr>
            <a:r>
              <a:rPr lang="en" sz="1500"/>
              <a:t>Fusion features posed challenges in recognizing heterogeneous music styles and establishing connections across different traditions. However, reducing the number of features significantly enhanced the accuracy of the Naive Bayes model</a:t>
            </a:r>
            <a:endParaRPr sz="15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sp>
        <p:nvSpPr>
          <p:cNvPr id="501" name="Google Shape;501;p37"/>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502" name="Google Shape;502;p37"/>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503" name="Google Shape;503;p37"/>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55"/>
          <p:cNvSpPr txBox="1"/>
          <p:nvPr>
            <p:ph type="title"/>
          </p:nvPr>
        </p:nvSpPr>
        <p:spPr>
          <a:xfrm>
            <a:off x="1256875" y="2261650"/>
            <a:ext cx="57114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CONCLUSION</a:t>
            </a:r>
            <a:endParaRPr/>
          </a:p>
        </p:txBody>
      </p:sp>
      <p:sp>
        <p:nvSpPr>
          <p:cNvPr id="620" name="Google Shape;620;p55"/>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06</a:t>
            </a:r>
            <a:endParaRPr/>
          </a:p>
        </p:txBody>
      </p:sp>
      <p:pic>
        <p:nvPicPr>
          <p:cNvPr id="621" name="Google Shape;621;p55"/>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 name="Shape 625"/>
        <p:cNvGrpSpPr/>
        <p:nvPr/>
      </p:nvGrpSpPr>
      <p:grpSpPr>
        <a:xfrm>
          <a:off x="0" y="0"/>
          <a:ext cx="0" cy="0"/>
          <a:chOff x="0" y="0"/>
          <a:chExt cx="0" cy="0"/>
        </a:xfrm>
      </p:grpSpPr>
      <p:sp>
        <p:nvSpPr>
          <p:cNvPr id="626" name="Google Shape;626;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CONCLUSION</a:t>
            </a:r>
            <a:endParaRPr/>
          </a:p>
        </p:txBody>
      </p:sp>
      <p:sp>
        <p:nvSpPr>
          <p:cNvPr id="627" name="Google Shape;627;p56"/>
          <p:cNvSpPr txBox="1"/>
          <p:nvPr>
            <p:ph idx="1" type="subTitle"/>
          </p:nvPr>
        </p:nvSpPr>
        <p:spPr>
          <a:xfrm>
            <a:off x="720000" y="1096750"/>
            <a:ext cx="8016000" cy="3589200"/>
          </a:xfrm>
          <a:prstGeom prst="rect">
            <a:avLst/>
          </a:prstGeom>
        </p:spPr>
        <p:txBody>
          <a:bodyPr anchorCtr="0" anchor="t" bIns="91425" lIns="91425" spcFirstLastPara="1" rIns="91425" wrap="square" tIns="91425">
            <a:noAutofit/>
          </a:bodyPr>
          <a:lstStyle/>
          <a:p>
            <a:pPr indent="-323850" lvl="0" marL="457200" marR="0" rtl="0" algn="l">
              <a:lnSpc>
                <a:spcPct val="100000"/>
              </a:lnSpc>
              <a:spcBef>
                <a:spcPts val="0"/>
              </a:spcBef>
              <a:spcAft>
                <a:spcPts val="0"/>
              </a:spcAft>
              <a:buSzPts val="1500"/>
              <a:buChar char="●"/>
            </a:pPr>
            <a:r>
              <a:rPr lang="en" sz="1500"/>
              <a:t>The new frontier for enhancing user experience lies at the intersection of Artificial Intelligence (AI), emotion-aware computing, and music recommendation systems</a:t>
            </a:r>
            <a:endParaRPr sz="1500"/>
          </a:p>
          <a:p>
            <a:pPr indent="-323850" lvl="0" marL="457200" marR="0" rtl="0" algn="l">
              <a:lnSpc>
                <a:spcPct val="100000"/>
              </a:lnSpc>
              <a:spcBef>
                <a:spcPts val="0"/>
              </a:spcBef>
              <a:spcAft>
                <a:spcPts val="0"/>
              </a:spcAft>
              <a:buSzPts val="1500"/>
              <a:buChar char="●"/>
            </a:pPr>
            <a:r>
              <a:rPr lang="en" sz="1500"/>
              <a:t>Integrating emotional context into music suggestions enables more personalized and engaging interactions</a:t>
            </a:r>
            <a:endParaRPr sz="1500"/>
          </a:p>
          <a:p>
            <a:pPr indent="-323850" lvl="0" marL="457200" marR="0" rtl="0" algn="l">
              <a:lnSpc>
                <a:spcPct val="100000"/>
              </a:lnSpc>
              <a:spcBef>
                <a:spcPts val="0"/>
              </a:spcBef>
              <a:spcAft>
                <a:spcPts val="0"/>
              </a:spcAft>
              <a:buSzPts val="1500"/>
              <a:buChar char="●"/>
            </a:pPr>
            <a:r>
              <a:rPr lang="en" sz="1500"/>
              <a:t>This study introduces a novel method for real-time emotion recognition through facial expression analysis and deep learning techniques</a:t>
            </a:r>
            <a:endParaRPr sz="1500"/>
          </a:p>
          <a:p>
            <a:pPr indent="-323850" lvl="0" marL="457200" marR="0" rtl="0" algn="l">
              <a:lnSpc>
                <a:spcPct val="100000"/>
              </a:lnSpc>
              <a:spcBef>
                <a:spcPts val="0"/>
              </a:spcBef>
              <a:spcAft>
                <a:spcPts val="0"/>
              </a:spcAft>
              <a:buSzPts val="1500"/>
              <a:buChar char="●"/>
            </a:pPr>
            <a:r>
              <a:rPr lang="en" sz="1500"/>
              <a:t>Incorporating facial expression analysis helps generate more emotionally resonant and relevant music recommendations, enhancing users' ability to discover, consume, and connect with musical content</a:t>
            </a:r>
            <a:endParaRPr sz="1500"/>
          </a:p>
          <a:p>
            <a:pPr indent="-323850" lvl="0" marL="457200" marR="0" rtl="0" algn="l">
              <a:lnSpc>
                <a:spcPct val="100000"/>
              </a:lnSpc>
              <a:spcBef>
                <a:spcPts val="0"/>
              </a:spcBef>
              <a:spcAft>
                <a:spcPts val="0"/>
              </a:spcAft>
              <a:buSzPts val="1500"/>
              <a:buChar char="●"/>
            </a:pPr>
            <a:r>
              <a:rPr lang="en" sz="1500"/>
              <a:t>There is still ample room for further development and improvement, including adopting more sophisticated methods to combine multiple features and functions, as well as utilizing larger datasets to enhance the system's accuracy</a:t>
            </a:r>
            <a:endParaRPr sz="1500"/>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57"/>
          <p:cNvSpPr txBox="1"/>
          <p:nvPr>
            <p:ph type="title"/>
          </p:nvPr>
        </p:nvSpPr>
        <p:spPr>
          <a:xfrm>
            <a:off x="2347925" y="20791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pic>
        <p:nvPicPr>
          <p:cNvPr id="633" name="Google Shape;633;p57"/>
          <p:cNvPicPr preferRelativeResize="0"/>
          <p:nvPr/>
        </p:nvPicPr>
        <p:blipFill rotWithShape="1">
          <a:blip r:embed="rId3">
            <a:alphaModFix/>
          </a:blip>
          <a:srcRect b="14844" l="0" r="0" t="14837"/>
          <a:stretch/>
        </p:blipFill>
        <p:spPr>
          <a:xfrm>
            <a:off x="191050" y="3304027"/>
            <a:ext cx="2365975" cy="166375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 name="Shape 637"/>
        <p:cNvGrpSpPr/>
        <p:nvPr/>
      </p:nvGrpSpPr>
      <p:grpSpPr>
        <a:xfrm>
          <a:off x="0" y="0"/>
          <a:ext cx="0" cy="0"/>
          <a:chOff x="0" y="0"/>
          <a:chExt cx="0" cy="0"/>
        </a:xfrm>
      </p:grpSpPr>
      <p:sp>
        <p:nvSpPr>
          <p:cNvPr id="638" name="Google Shape;638;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THIS CALENDAR</a:t>
            </a:r>
            <a:endParaRPr/>
          </a:p>
        </p:txBody>
      </p:sp>
      <p:graphicFrame>
        <p:nvGraphicFramePr>
          <p:cNvPr id="639" name="Google Shape;639;p58"/>
          <p:cNvGraphicFramePr/>
          <p:nvPr/>
        </p:nvGraphicFramePr>
        <p:xfrm>
          <a:off x="726800" y="1426600"/>
          <a:ext cx="3000000" cy="3000000"/>
        </p:xfrm>
        <a:graphic>
          <a:graphicData uri="http://schemas.openxmlformats.org/drawingml/2006/table">
            <a:tbl>
              <a:tblPr>
                <a:noFill/>
                <a:tableStyleId>{A6A14B02-2D2B-4C43-B404-F34E1FF036DD}</a:tableStyleId>
              </a:tblPr>
              <a:tblGrid>
                <a:gridCol w="1926000"/>
                <a:gridCol w="1926000"/>
                <a:gridCol w="1926000"/>
                <a:gridCol w="1926000"/>
              </a:tblGrid>
              <a:tr h="145900">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JANUARY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FEBRUARY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MARCH</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APRIL</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259700">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40" name="Google Shape;640;p58"/>
          <p:cNvGraphicFramePr/>
          <p:nvPr/>
        </p:nvGraphicFramePr>
        <p:xfrm>
          <a:off x="726800" y="2474550"/>
          <a:ext cx="3000000" cy="3000000"/>
        </p:xfrm>
        <a:graphic>
          <a:graphicData uri="http://schemas.openxmlformats.org/drawingml/2006/table">
            <a:tbl>
              <a:tblPr>
                <a:noFill/>
                <a:tableStyleId>{A6A14B02-2D2B-4C43-B404-F34E1FF036DD}</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JUNE</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JULY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AUGUST</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 </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41" name="Google Shape;641;p58"/>
          <p:cNvGraphicFramePr/>
          <p:nvPr/>
        </p:nvGraphicFramePr>
        <p:xfrm>
          <a:off x="726800" y="3522500"/>
          <a:ext cx="3000000" cy="3000000"/>
        </p:xfrm>
        <a:graphic>
          <a:graphicData uri="http://schemas.openxmlformats.org/drawingml/2006/table">
            <a:tbl>
              <a:tblPr>
                <a:noFill/>
                <a:tableStyleId>{A6A14B02-2D2B-4C43-B404-F34E1FF036DD}</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SEPTEMBER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OCTOBER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NOVEMBER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DECEMBER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5" name="Shape 645"/>
        <p:cNvGrpSpPr/>
        <p:nvPr/>
      </p:nvGrpSpPr>
      <p:grpSpPr>
        <a:xfrm>
          <a:off x="0" y="0"/>
          <a:ext cx="0" cy="0"/>
          <a:chOff x="0" y="0"/>
          <a:chExt cx="0" cy="0"/>
        </a:xfrm>
      </p:grpSpPr>
      <p:sp>
        <p:nvSpPr>
          <p:cNvPr id="646" name="Google Shape;646;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IMPORTANT IDEAS</a:t>
            </a:r>
            <a:endParaRPr/>
          </a:p>
        </p:txBody>
      </p:sp>
      <p:sp>
        <p:nvSpPr>
          <p:cNvPr id="647" name="Google Shape;647;p59"/>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648" name="Google Shape;648;p59"/>
          <p:cNvSpPr txBox="1"/>
          <p:nvPr>
            <p:ph idx="2" type="subTitle"/>
          </p:nvPr>
        </p:nvSpPr>
        <p:spPr>
          <a:xfrm>
            <a:off x="3484350"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649" name="Google Shape;649;p59"/>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and it's composed mostly of hydrogen and helium. Saturn was also named after the Roman god of wealth and agriculture</a:t>
            </a:r>
            <a:endParaRPr/>
          </a:p>
        </p:txBody>
      </p:sp>
      <p:sp>
        <p:nvSpPr>
          <p:cNvPr id="650" name="Google Shape;650;p59"/>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51" name="Google Shape;651;p59"/>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52" name="Google Shape;652;p59"/>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6" name="Shape 656"/>
        <p:cNvGrpSpPr/>
        <p:nvPr/>
      </p:nvGrpSpPr>
      <p:grpSpPr>
        <a:xfrm>
          <a:off x="0" y="0"/>
          <a:ext cx="0" cy="0"/>
          <a:chOff x="0" y="0"/>
          <a:chExt cx="0" cy="0"/>
        </a:xfrm>
      </p:grpSpPr>
      <p:sp>
        <p:nvSpPr>
          <p:cNvPr id="657" name="Google Shape;657;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a:t>
            </a:r>
            <a:r>
              <a:rPr lang="en"/>
              <a:t>USE THIS INFOGRAPHIC</a:t>
            </a:r>
            <a:endParaRPr/>
          </a:p>
        </p:txBody>
      </p:sp>
      <p:graphicFrame>
        <p:nvGraphicFramePr>
          <p:cNvPr id="658" name="Google Shape;658;p60"/>
          <p:cNvGraphicFramePr/>
          <p:nvPr/>
        </p:nvGraphicFramePr>
        <p:xfrm>
          <a:off x="713225" y="1383908"/>
          <a:ext cx="3000000" cy="3000000"/>
        </p:xfrm>
        <a:graphic>
          <a:graphicData uri="http://schemas.openxmlformats.org/drawingml/2006/table">
            <a:tbl>
              <a:tblPr>
                <a:noFill/>
                <a:tableStyleId>{A6A14B02-2D2B-4C43-B404-F34E1FF036DD}</a:tableStyleId>
              </a:tblPr>
              <a:tblGrid>
                <a:gridCol w="666225"/>
                <a:gridCol w="666150"/>
                <a:gridCol w="2441500"/>
              </a:tblGrid>
              <a:tr h="479525">
                <a:tc gridSpan="3">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PHASES</a:t>
                      </a:r>
                      <a:endParaRPr sz="1600">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1</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OK</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the smallest planet of them all</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2</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extremely hot, even hotter than Mercury</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3</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actually a cold place</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4</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X</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Jupiter is the biggest planet in the Solar System</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59" name="Google Shape;659;p60"/>
          <p:cNvGraphicFramePr/>
          <p:nvPr/>
        </p:nvGraphicFramePr>
        <p:xfrm>
          <a:off x="4656900" y="1387888"/>
          <a:ext cx="3000000" cy="3000000"/>
        </p:xfrm>
        <a:graphic>
          <a:graphicData uri="http://schemas.openxmlformats.org/drawingml/2006/table">
            <a:tbl>
              <a:tblPr>
                <a:noFill/>
                <a:tableStyleId>{A6A14B02-2D2B-4C43-B404-F34E1FF036DD}</a:tableStyleId>
              </a:tblPr>
              <a:tblGrid>
                <a:gridCol w="539125"/>
                <a:gridCol w="539125"/>
                <a:gridCol w="539125"/>
                <a:gridCol w="539125"/>
                <a:gridCol w="539125"/>
                <a:gridCol w="539125"/>
                <a:gridCol w="539125"/>
              </a:tblGrid>
              <a:tr h="490275">
                <a:tc gridSpan="7">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DATE</a:t>
                      </a:r>
                      <a:endParaRPr sz="16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r>
              <a:tr h="481225">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MO</a:t>
                      </a:r>
                      <a:r>
                        <a:rPr lang="en" sz="1000">
                          <a:solidFill>
                            <a:schemeClr val="lt1"/>
                          </a:solidFill>
                          <a:latin typeface="Lexend Black"/>
                          <a:ea typeface="Lexend Black"/>
                          <a:cs typeface="Lexend Black"/>
                          <a:sym typeface="Lexend Black"/>
                        </a:rPr>
                        <a:t>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TUE</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WEN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THU</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FRI</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SAT</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SUN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3</a:t>
                      </a:r>
                      <a:endParaRPr sz="1200">
                        <a:solidFill>
                          <a:schemeClr val="lt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4</a:t>
                      </a:r>
                      <a:endParaRPr sz="1200">
                        <a:solidFill>
                          <a:schemeClr val="dk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8</a:t>
                      </a:r>
                      <a:endParaRPr sz="1200">
                        <a:solidFill>
                          <a:schemeClr val="lt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 name="Shape 663"/>
        <p:cNvGrpSpPr/>
        <p:nvPr/>
      </p:nvGrpSpPr>
      <p:grpSpPr>
        <a:xfrm>
          <a:off x="0" y="0"/>
          <a:ext cx="0" cy="0"/>
          <a:chOff x="0" y="0"/>
          <a:chExt cx="0" cy="0"/>
        </a:xfrm>
      </p:grpSpPr>
      <p:sp>
        <p:nvSpPr>
          <p:cNvPr id="664" name="Google Shape;664;p61"/>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665" name="Google Shape;665;p61"/>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666" name="Google Shape;666;p61"/>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t>
            </a:r>
            <a:endParaRPr/>
          </a:p>
        </p:txBody>
      </p:sp>
      <p:sp>
        <p:nvSpPr>
          <p:cNvPr id="667" name="Google Shape;667;p61"/>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668" name="Google Shape;668;p61"/>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9" name="Google Shape;669;p61"/>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70" name="Google Shape;670;p61"/>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71" name="Google Shape;671;p61"/>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72" name="Google Shape;672;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a:t>
            </a:r>
            <a:r>
              <a:rPr lang="en"/>
              <a:t> FOUR IDEAS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6" name="Shape 676"/>
        <p:cNvGrpSpPr/>
        <p:nvPr/>
      </p:nvGrpSpPr>
      <p:grpSpPr>
        <a:xfrm>
          <a:off x="0" y="0"/>
          <a:ext cx="0" cy="0"/>
          <a:chOff x="0" y="0"/>
          <a:chExt cx="0" cy="0"/>
        </a:xfrm>
      </p:grpSpPr>
      <p:sp>
        <p:nvSpPr>
          <p:cNvPr id="677" name="Google Shape;677;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ANOTHER INFOGRAPHIC</a:t>
            </a:r>
            <a:endParaRPr/>
          </a:p>
        </p:txBody>
      </p:sp>
      <p:sp>
        <p:nvSpPr>
          <p:cNvPr id="678" name="Google Shape;678;p62"/>
          <p:cNvSpPr txBox="1"/>
          <p:nvPr/>
        </p:nvSpPr>
        <p:spPr>
          <a:xfrm>
            <a:off x="720000" y="2618375"/>
            <a:ext cx="1404600" cy="35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exend Black"/>
                <a:ea typeface="Lexend Black"/>
                <a:cs typeface="Lexend Black"/>
                <a:sym typeface="Lexend Black"/>
              </a:rPr>
              <a:t>PROJECT</a:t>
            </a:r>
            <a:endParaRPr sz="1800">
              <a:solidFill>
                <a:schemeClr val="dk1"/>
              </a:solidFill>
              <a:latin typeface="Lexend Black"/>
              <a:ea typeface="Lexend Black"/>
              <a:cs typeface="Lexend Black"/>
              <a:sym typeface="Lexend Black"/>
            </a:endParaRPr>
          </a:p>
        </p:txBody>
      </p:sp>
      <p:cxnSp>
        <p:nvCxnSpPr>
          <p:cNvPr id="679" name="Google Shape;679;p62"/>
          <p:cNvCxnSpPr>
            <a:stCxn id="678" idx="3"/>
            <a:endCxn id="680" idx="1"/>
          </p:cNvCxnSpPr>
          <p:nvPr/>
        </p:nvCxnSpPr>
        <p:spPr>
          <a:xfrm flipH="1" rot="10800000">
            <a:off x="2124600" y="1781975"/>
            <a:ext cx="193200" cy="10158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81" name="Google Shape;681;p62"/>
          <p:cNvCxnSpPr>
            <a:stCxn id="678" idx="3"/>
            <a:endCxn id="682" idx="1"/>
          </p:cNvCxnSpPr>
          <p:nvPr/>
        </p:nvCxnSpPr>
        <p:spPr>
          <a:xfrm>
            <a:off x="2124600" y="2797775"/>
            <a:ext cx="193200" cy="9276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83" name="Google Shape;683;p62"/>
          <p:cNvCxnSpPr>
            <a:stCxn id="680" idx="3"/>
            <a:endCxn id="684" idx="1"/>
          </p:cNvCxnSpPr>
          <p:nvPr/>
        </p:nvCxnSpPr>
        <p:spPr>
          <a:xfrm flipH="1" rot="10800000">
            <a:off x="4312587" y="1328441"/>
            <a:ext cx="193200" cy="453600"/>
          </a:xfrm>
          <a:prstGeom prst="bentConnector3">
            <a:avLst>
              <a:gd fmla="val 50019" name="adj1"/>
            </a:avLst>
          </a:prstGeom>
          <a:noFill/>
          <a:ln cap="flat" cmpd="sng" w="9525">
            <a:solidFill>
              <a:schemeClr val="lt2"/>
            </a:solidFill>
            <a:prstDash val="solid"/>
            <a:round/>
            <a:headEnd len="med" w="med" type="none"/>
            <a:tailEnd len="med" w="med" type="none"/>
          </a:ln>
        </p:spPr>
      </p:cxnSp>
      <p:cxnSp>
        <p:nvCxnSpPr>
          <p:cNvPr id="685" name="Google Shape;685;p62"/>
          <p:cNvCxnSpPr>
            <a:stCxn id="680" idx="3"/>
            <a:endCxn id="686" idx="1"/>
          </p:cNvCxnSpPr>
          <p:nvPr/>
        </p:nvCxnSpPr>
        <p:spPr>
          <a:xfrm>
            <a:off x="4312587" y="1782041"/>
            <a:ext cx="193200" cy="5112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87" name="Google Shape;687;p62"/>
          <p:cNvCxnSpPr>
            <a:stCxn id="682" idx="3"/>
            <a:endCxn id="688" idx="1"/>
          </p:cNvCxnSpPr>
          <p:nvPr/>
        </p:nvCxnSpPr>
        <p:spPr>
          <a:xfrm flipH="1" rot="10800000">
            <a:off x="4312587" y="3211097"/>
            <a:ext cx="193200" cy="514200"/>
          </a:xfrm>
          <a:prstGeom prst="bentConnector3">
            <a:avLst>
              <a:gd fmla="val 50016" name="adj1"/>
            </a:avLst>
          </a:prstGeom>
          <a:noFill/>
          <a:ln cap="flat" cmpd="sng" w="9525">
            <a:solidFill>
              <a:schemeClr val="lt2"/>
            </a:solidFill>
            <a:prstDash val="solid"/>
            <a:round/>
            <a:headEnd len="med" w="med" type="none"/>
            <a:tailEnd len="med" w="med" type="none"/>
          </a:ln>
        </p:spPr>
      </p:cxnSp>
      <p:cxnSp>
        <p:nvCxnSpPr>
          <p:cNvPr id="689" name="Google Shape;689;p62"/>
          <p:cNvCxnSpPr>
            <a:stCxn id="682" idx="3"/>
            <a:endCxn id="690" idx="1"/>
          </p:cNvCxnSpPr>
          <p:nvPr/>
        </p:nvCxnSpPr>
        <p:spPr>
          <a:xfrm>
            <a:off x="4312587" y="3725297"/>
            <a:ext cx="193200" cy="450600"/>
          </a:xfrm>
          <a:prstGeom prst="bentConnector3">
            <a:avLst>
              <a:gd fmla="val 50022" name="adj1"/>
            </a:avLst>
          </a:prstGeom>
          <a:noFill/>
          <a:ln cap="flat" cmpd="sng" w="9525">
            <a:solidFill>
              <a:schemeClr val="lt2"/>
            </a:solidFill>
            <a:prstDash val="solid"/>
            <a:round/>
            <a:headEnd len="med" w="med" type="none"/>
            <a:tailEnd len="med" w="med" type="none"/>
          </a:ln>
        </p:spPr>
      </p:cxnSp>
      <p:sp>
        <p:nvSpPr>
          <p:cNvPr id="680" name="Google Shape;680;p62"/>
          <p:cNvSpPr txBox="1"/>
          <p:nvPr/>
        </p:nvSpPr>
        <p:spPr>
          <a:xfrm>
            <a:off x="2317887" y="1567241"/>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EARTH</a:t>
            </a:r>
            <a:endParaRPr sz="2000">
              <a:solidFill>
                <a:schemeClr val="dk1"/>
              </a:solidFill>
              <a:latin typeface="Lexend Black"/>
              <a:ea typeface="Lexend Black"/>
              <a:cs typeface="Lexend Black"/>
              <a:sym typeface="Lexend Black"/>
            </a:endParaRPr>
          </a:p>
        </p:txBody>
      </p:sp>
      <p:sp>
        <p:nvSpPr>
          <p:cNvPr id="691" name="Google Shape;691;p62"/>
          <p:cNvSpPr txBox="1"/>
          <p:nvPr/>
        </p:nvSpPr>
        <p:spPr>
          <a:xfrm>
            <a:off x="2317887" y="1987857"/>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682" name="Google Shape;682;p62"/>
          <p:cNvSpPr txBox="1"/>
          <p:nvPr/>
        </p:nvSpPr>
        <p:spPr>
          <a:xfrm>
            <a:off x="2317887" y="3510497"/>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sp>
        <p:nvSpPr>
          <p:cNvPr id="692" name="Google Shape;692;p62"/>
          <p:cNvSpPr txBox="1"/>
          <p:nvPr/>
        </p:nvSpPr>
        <p:spPr>
          <a:xfrm>
            <a:off x="2317887" y="3931113"/>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the biggest planet in the Solar System</a:t>
            </a:r>
            <a:endParaRPr sz="1200">
              <a:solidFill>
                <a:schemeClr val="dk1"/>
              </a:solidFill>
              <a:latin typeface="Inter"/>
              <a:ea typeface="Inter"/>
              <a:cs typeface="Inter"/>
              <a:sym typeface="Inter"/>
            </a:endParaRPr>
          </a:p>
        </p:txBody>
      </p:sp>
      <p:sp>
        <p:nvSpPr>
          <p:cNvPr id="688" name="Google Shape;688;p62"/>
          <p:cNvSpPr txBox="1"/>
          <p:nvPr/>
        </p:nvSpPr>
        <p:spPr>
          <a:xfrm>
            <a:off x="4505850" y="3039837"/>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SATURN</a:t>
            </a:r>
            <a:endParaRPr sz="2000">
              <a:solidFill>
                <a:schemeClr val="dk1"/>
              </a:solidFill>
              <a:latin typeface="Lexend Black"/>
              <a:ea typeface="Lexend Black"/>
              <a:cs typeface="Lexend Black"/>
              <a:sym typeface="Lexend Black"/>
            </a:endParaRPr>
          </a:p>
        </p:txBody>
      </p:sp>
      <p:sp>
        <p:nvSpPr>
          <p:cNvPr id="693" name="Google Shape;693;p62"/>
          <p:cNvSpPr txBox="1"/>
          <p:nvPr/>
        </p:nvSpPr>
        <p:spPr>
          <a:xfrm>
            <a:off x="4505860" y="3335066"/>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composed of hydrogen and helium</a:t>
            </a:r>
            <a:endParaRPr sz="1200">
              <a:solidFill>
                <a:schemeClr val="dk1"/>
              </a:solidFill>
              <a:latin typeface="Inter"/>
              <a:ea typeface="Inter"/>
              <a:cs typeface="Inter"/>
              <a:sym typeface="Inter"/>
            </a:endParaRPr>
          </a:p>
        </p:txBody>
      </p:sp>
      <p:sp>
        <p:nvSpPr>
          <p:cNvPr id="684" name="Google Shape;684;p62"/>
          <p:cNvSpPr txBox="1"/>
          <p:nvPr/>
        </p:nvSpPr>
        <p:spPr>
          <a:xfrm>
            <a:off x="4505862" y="1157164"/>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MOON</a:t>
            </a:r>
            <a:endParaRPr sz="2000">
              <a:solidFill>
                <a:schemeClr val="dk1"/>
              </a:solidFill>
              <a:latin typeface="Lexend Black"/>
              <a:ea typeface="Lexend Black"/>
              <a:cs typeface="Lexend Black"/>
              <a:sym typeface="Lexend Black"/>
            </a:endParaRPr>
          </a:p>
        </p:txBody>
      </p:sp>
      <p:sp>
        <p:nvSpPr>
          <p:cNvPr id="694" name="Google Shape;694;p62"/>
          <p:cNvSpPr txBox="1"/>
          <p:nvPr/>
        </p:nvSpPr>
        <p:spPr>
          <a:xfrm>
            <a:off x="4505862" y="1452394"/>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686" name="Google Shape;686;p62"/>
          <p:cNvSpPr txBox="1"/>
          <p:nvPr/>
        </p:nvSpPr>
        <p:spPr>
          <a:xfrm>
            <a:off x="4505875" y="2121911"/>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NEPTUNE</a:t>
            </a:r>
            <a:endParaRPr sz="2000">
              <a:solidFill>
                <a:schemeClr val="dk1"/>
              </a:solidFill>
              <a:latin typeface="Lexend Black"/>
              <a:ea typeface="Lexend Black"/>
              <a:cs typeface="Lexend Black"/>
              <a:sym typeface="Lexend Black"/>
            </a:endParaRPr>
          </a:p>
        </p:txBody>
      </p:sp>
      <p:sp>
        <p:nvSpPr>
          <p:cNvPr id="695" name="Google Shape;695;p62"/>
          <p:cNvSpPr txBox="1"/>
          <p:nvPr/>
        </p:nvSpPr>
        <p:spPr>
          <a:xfrm>
            <a:off x="4505880" y="2417141"/>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Neptune is the farthest planet from the Sun </a:t>
            </a:r>
            <a:endParaRPr sz="1200">
              <a:solidFill>
                <a:schemeClr val="dk1"/>
              </a:solidFill>
              <a:latin typeface="Inter"/>
              <a:ea typeface="Inter"/>
              <a:cs typeface="Inter"/>
              <a:sym typeface="Inter"/>
            </a:endParaRPr>
          </a:p>
        </p:txBody>
      </p:sp>
      <p:sp>
        <p:nvSpPr>
          <p:cNvPr id="690" name="Google Shape;690;p62"/>
          <p:cNvSpPr txBox="1"/>
          <p:nvPr/>
        </p:nvSpPr>
        <p:spPr>
          <a:xfrm>
            <a:off x="4505871" y="4004583"/>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696" name="Google Shape;696;p62"/>
          <p:cNvSpPr txBox="1"/>
          <p:nvPr/>
        </p:nvSpPr>
        <p:spPr>
          <a:xfrm>
            <a:off x="4505886" y="4299809"/>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 name="Shape 700"/>
        <p:cNvGrpSpPr/>
        <p:nvPr/>
      </p:nvGrpSpPr>
      <p:grpSpPr>
        <a:xfrm>
          <a:off x="0" y="0"/>
          <a:ext cx="0" cy="0"/>
          <a:chOff x="0" y="0"/>
          <a:chExt cx="0" cy="0"/>
        </a:xfrm>
      </p:grpSpPr>
      <p:sp>
        <p:nvSpPr>
          <p:cNvPr id="701" name="Google Shape;701;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a:t>
            </a:r>
            <a:endParaRPr/>
          </a:p>
        </p:txBody>
      </p:sp>
      <p:sp>
        <p:nvSpPr>
          <p:cNvPr id="702" name="Google Shape;702;p63"/>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703" name="Google Shape;703;p63"/>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704" name="Google Shape;704;p63"/>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This is where we all live</a:t>
            </a:r>
            <a:endParaRPr/>
          </a:p>
        </p:txBody>
      </p:sp>
      <p:sp>
        <p:nvSpPr>
          <p:cNvPr id="705" name="Google Shape;705;p63"/>
          <p:cNvSpPr txBox="1"/>
          <p:nvPr>
            <p:ph idx="4" type="subTitle"/>
          </p:nvPr>
        </p:nvSpPr>
        <p:spPr>
          <a:xfrm>
            <a:off x="3578998"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706" name="Google Shape;706;p63"/>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707" name="Google Shape;707;p63"/>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708" name="Google Shape;708;p63"/>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09" name="Google Shape;709;p63"/>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10" name="Google Shape;710;p63"/>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11" name="Google Shape;711;p63"/>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712" name="Google Shape;712;p63"/>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13" name="Google Shape;713;p63"/>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 name="Shape 717"/>
        <p:cNvGrpSpPr/>
        <p:nvPr/>
      </p:nvGrpSpPr>
      <p:grpSpPr>
        <a:xfrm>
          <a:off x="0" y="0"/>
          <a:ext cx="0" cy="0"/>
          <a:chOff x="0" y="0"/>
          <a:chExt cx="0" cy="0"/>
        </a:xfrm>
      </p:grpSpPr>
      <p:sp>
        <p:nvSpPr>
          <p:cNvPr id="718" name="Google Shape;718;p64"/>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719" name="Google Shape;719;p64"/>
          <p:cNvPicPr preferRelativeResize="0"/>
          <p:nvPr/>
        </p:nvPicPr>
        <p:blipFill>
          <a:blip r:embed="rId3">
            <a:alphaModFix/>
          </a:blip>
          <a:stretch>
            <a:fillRect/>
          </a:stretch>
        </p:blipFill>
        <p:spPr>
          <a:xfrm>
            <a:off x="3997075" y="3286600"/>
            <a:ext cx="1159200" cy="1035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7" name="Shape 507"/>
        <p:cNvGrpSpPr/>
        <p:nvPr/>
      </p:nvGrpSpPr>
      <p:grpSpPr>
        <a:xfrm>
          <a:off x="0" y="0"/>
          <a:ext cx="0" cy="0"/>
          <a:chOff x="0" y="0"/>
          <a:chExt cx="0" cy="0"/>
        </a:xfrm>
      </p:grpSpPr>
      <p:sp>
        <p:nvSpPr>
          <p:cNvPr id="508" name="Google Shape;508;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09" name="Google Shape;509;p38"/>
          <p:cNvSpPr txBox="1"/>
          <p:nvPr>
            <p:ph idx="1" type="subTitle"/>
          </p:nvPr>
        </p:nvSpPr>
        <p:spPr>
          <a:xfrm>
            <a:off x="720000" y="1017725"/>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Clr>
                <a:schemeClr val="lt2"/>
              </a:buClr>
              <a:buSzPts val="1500"/>
              <a:buFont typeface="Nunito"/>
              <a:buChar char="●"/>
            </a:pPr>
            <a:r>
              <a:rPr b="1" lang="en" sz="1500"/>
              <a:t>Impact of AI on Music Recommendation: </a:t>
            </a:r>
            <a:endParaRPr b="1" sz="1500"/>
          </a:p>
          <a:p>
            <a:pPr indent="-304800" lvl="1" marL="914400" rtl="0" algn="l">
              <a:spcBef>
                <a:spcPts val="0"/>
              </a:spcBef>
              <a:spcAft>
                <a:spcPts val="0"/>
              </a:spcAft>
              <a:buSzPts val="1200"/>
              <a:buChar char="○"/>
            </a:pPr>
            <a:r>
              <a:rPr lang="en"/>
              <a:t>AI has significantly transformed music recommendation systems, traditionally based on user preferences and listening habits. However, these systems often overlook the emotional context of music, despite its ability to evoke diverse emotions.</a:t>
            </a:r>
            <a:endParaRPr/>
          </a:p>
          <a:p>
            <a:pPr indent="0" lvl="0" marL="914400" rtl="0" algn="l">
              <a:spcBef>
                <a:spcPts val="0"/>
              </a:spcBef>
              <a:spcAft>
                <a:spcPts val="0"/>
              </a:spcAft>
              <a:buNone/>
            </a:pPr>
            <a:r>
              <a:t/>
            </a:r>
            <a:endParaRPr/>
          </a:p>
          <a:p>
            <a:pPr indent="-323850" lvl="0" marL="457200" rtl="0" algn="l">
              <a:spcBef>
                <a:spcPts val="0"/>
              </a:spcBef>
              <a:spcAft>
                <a:spcPts val="0"/>
              </a:spcAft>
              <a:buClr>
                <a:schemeClr val="lt2"/>
              </a:buClr>
              <a:buSzPts val="1500"/>
              <a:buFont typeface="Nunito"/>
              <a:buChar char="●"/>
            </a:pPr>
            <a:r>
              <a:rPr b="1" lang="en" sz="1500"/>
              <a:t>Emotional Gap in Current Systems: </a:t>
            </a:r>
            <a:endParaRPr b="1" sz="1500"/>
          </a:p>
          <a:p>
            <a:pPr indent="-304800" lvl="1" marL="914400" rtl="0" algn="l">
              <a:spcBef>
                <a:spcPts val="0"/>
              </a:spcBef>
              <a:spcAft>
                <a:spcPts val="0"/>
              </a:spcAft>
              <a:buSzPts val="1200"/>
              <a:buChar char="○"/>
            </a:pPr>
            <a:r>
              <a:rPr lang="en"/>
              <a:t>Most existing music recommendation technologies fail to account for the emotional states of users, which is crucial given the expressive nature of music.</a:t>
            </a:r>
            <a:endParaRPr/>
          </a:p>
          <a:p>
            <a:pPr indent="0" lvl="0" marL="914400" rtl="0" algn="l">
              <a:spcBef>
                <a:spcPts val="0"/>
              </a:spcBef>
              <a:spcAft>
                <a:spcPts val="0"/>
              </a:spcAft>
              <a:buNone/>
            </a:pPr>
            <a:r>
              <a:t/>
            </a:r>
            <a:endParaRPr/>
          </a:p>
          <a:p>
            <a:pPr indent="-323850" lvl="0" marL="457200" rtl="0" algn="l">
              <a:spcBef>
                <a:spcPts val="0"/>
              </a:spcBef>
              <a:spcAft>
                <a:spcPts val="0"/>
              </a:spcAft>
              <a:buClr>
                <a:schemeClr val="lt2"/>
              </a:buClr>
              <a:buSzPts val="1500"/>
              <a:buFont typeface="Nunito"/>
              <a:buChar char="●"/>
            </a:pPr>
            <a:r>
              <a:rPr b="1" lang="en" sz="1500"/>
              <a:t>Proposed Emotion-Aware AI Systems: </a:t>
            </a:r>
            <a:endParaRPr b="1" sz="1500"/>
          </a:p>
          <a:p>
            <a:pPr indent="-304800" lvl="1" marL="914400" rtl="0" algn="l">
              <a:spcBef>
                <a:spcPts val="0"/>
              </a:spcBef>
              <a:spcAft>
                <a:spcPts val="0"/>
              </a:spcAft>
              <a:buSzPts val="1200"/>
              <a:buChar char="○"/>
            </a:pPr>
            <a:r>
              <a:rPr lang="en"/>
              <a:t>Researchers are exploring the integration of facial expression analysis with AI to develop emotion-aware music recommendation systems. These systems aim to align music suggestions with the user's current emotions, enhancing engagement and satisfaction.</a:t>
            </a:r>
            <a:endParaRPr/>
          </a:p>
          <a:p>
            <a:pPr indent="0" lvl="0" marL="914400" rtl="0" algn="l">
              <a:spcBef>
                <a:spcPts val="0"/>
              </a:spcBef>
              <a:spcAft>
                <a:spcPts val="0"/>
              </a:spcAft>
              <a:buNone/>
            </a:pPr>
            <a:r>
              <a:t/>
            </a:r>
            <a:endParaRPr/>
          </a:p>
          <a:p>
            <a:pPr indent="-323850" lvl="0" marL="457200" rtl="0" algn="l">
              <a:spcBef>
                <a:spcPts val="0"/>
              </a:spcBef>
              <a:spcAft>
                <a:spcPts val="0"/>
              </a:spcAft>
              <a:buClr>
                <a:schemeClr val="lt2"/>
              </a:buClr>
              <a:buSzPts val="1500"/>
              <a:buFont typeface="Nunito"/>
              <a:buChar char="●"/>
            </a:pPr>
            <a:r>
              <a:rPr b="1" lang="en" sz="1500"/>
              <a:t>Utilizing Facial Expressions for Personalization: </a:t>
            </a:r>
            <a:endParaRPr b="1" sz="1500"/>
          </a:p>
          <a:p>
            <a:pPr indent="-304800" lvl="1" marL="914400" rtl="0" algn="l">
              <a:spcBef>
                <a:spcPts val="0"/>
              </a:spcBef>
              <a:spcAft>
                <a:spcPts val="0"/>
              </a:spcAft>
              <a:buSzPts val="1200"/>
              <a:buChar char="○"/>
            </a:pPr>
            <a:r>
              <a:rPr lang="en"/>
              <a:t>By analyzing facial expressions in real-time using deep learning techniques, the proposed system seeks to offer more personalized and emotionally relevant music recommendations, addressing the current limitations in understanding and integrating user emotions.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 name="Shape 723"/>
        <p:cNvGrpSpPr/>
        <p:nvPr/>
      </p:nvGrpSpPr>
      <p:grpSpPr>
        <a:xfrm>
          <a:off x="0" y="0"/>
          <a:ext cx="0" cy="0"/>
          <a:chOff x="0" y="0"/>
          <a:chExt cx="0" cy="0"/>
        </a:xfrm>
      </p:grpSpPr>
      <p:sp>
        <p:nvSpPr>
          <p:cNvPr id="724" name="Google Shape;724;p65"/>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725" name="Google Shape;725;p65"/>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pic>
        <p:nvPicPr>
          <p:cNvPr id="726" name="Google Shape;726;p65"/>
          <p:cNvPicPr preferRelativeResize="0"/>
          <p:nvPr/>
        </p:nvPicPr>
        <p:blipFill>
          <a:blip r:embed="rId3">
            <a:alphaModFix/>
          </a:blip>
          <a:stretch>
            <a:fillRect/>
          </a:stretch>
        </p:blipFill>
        <p:spPr>
          <a:xfrm>
            <a:off x="6616175" y="3346538"/>
            <a:ext cx="1159200" cy="10350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0" name="Shape 730"/>
        <p:cNvGrpSpPr/>
        <p:nvPr/>
      </p:nvGrpSpPr>
      <p:grpSpPr>
        <a:xfrm>
          <a:off x="0" y="0"/>
          <a:ext cx="0" cy="0"/>
          <a:chOff x="0" y="0"/>
          <a:chExt cx="0" cy="0"/>
        </a:xfrm>
      </p:grpSpPr>
      <p:pic>
        <p:nvPicPr>
          <p:cNvPr id="731" name="Google Shape;731;p66"/>
          <p:cNvPicPr preferRelativeResize="0"/>
          <p:nvPr>
            <p:ph idx="2" type="pic"/>
          </p:nvPr>
        </p:nvPicPr>
        <p:blipFill rotWithShape="1">
          <a:blip r:embed="rId3">
            <a:alphaModFix/>
          </a:blip>
          <a:srcRect b="7741" l="0" r="0" t="7749"/>
          <a:stretch/>
        </p:blipFill>
        <p:spPr>
          <a:xfrm>
            <a:off x="0" y="0"/>
            <a:ext cx="9144000" cy="5143501"/>
          </a:xfrm>
          <a:prstGeom prst="rect">
            <a:avLst/>
          </a:prstGeom>
        </p:spPr>
      </p:pic>
      <p:sp>
        <p:nvSpPr>
          <p:cNvPr id="732" name="Google Shape;732;p66"/>
          <p:cNvSpPr/>
          <p:nvPr/>
        </p:nvSpPr>
        <p:spPr>
          <a:xfrm>
            <a:off x="142950" y="113850"/>
            <a:ext cx="8856900" cy="4915800"/>
          </a:xfrm>
          <a:prstGeom prst="frame">
            <a:avLst>
              <a:gd fmla="val 228"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3" name="Google Shape;733;p66"/>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734" name="Google Shape;734;p66"/>
          <p:cNvSpPr/>
          <p:nvPr/>
        </p:nvSpPr>
        <p:spPr>
          <a:xfrm>
            <a:off x="8608469" y="4634729"/>
            <a:ext cx="386700" cy="3867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 name="Shape 738"/>
        <p:cNvGrpSpPr/>
        <p:nvPr/>
      </p:nvGrpSpPr>
      <p:grpSpPr>
        <a:xfrm>
          <a:off x="0" y="0"/>
          <a:ext cx="0" cy="0"/>
          <a:chOff x="0" y="0"/>
          <a:chExt cx="0" cy="0"/>
        </a:xfrm>
      </p:grpSpPr>
      <p:pic>
        <p:nvPicPr>
          <p:cNvPr id="739" name="Google Shape;739;p67"/>
          <p:cNvPicPr preferRelativeResize="0"/>
          <p:nvPr>
            <p:ph idx="2" type="pic"/>
          </p:nvPr>
        </p:nvPicPr>
        <p:blipFill rotWithShape="1">
          <a:blip r:embed="rId3">
            <a:alphaModFix/>
          </a:blip>
          <a:srcRect b="0" l="41813" r="10605" t="0"/>
          <a:stretch/>
        </p:blipFill>
        <p:spPr>
          <a:xfrm>
            <a:off x="5273100" y="533863"/>
            <a:ext cx="2910022" cy="4075777"/>
          </a:xfrm>
          <a:prstGeom prst="rect">
            <a:avLst/>
          </a:prstGeom>
        </p:spPr>
      </p:pic>
      <p:sp>
        <p:nvSpPr>
          <p:cNvPr id="740" name="Google Shape;740;p67"/>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741" name="Google Shape;741;p67"/>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742" name="Google Shape;742;p67"/>
          <p:cNvPicPr preferRelativeResize="0"/>
          <p:nvPr/>
        </p:nvPicPr>
        <p:blipFill>
          <a:blip r:embed="rId4">
            <a:alphaModFix/>
          </a:blip>
          <a:stretch>
            <a:fillRect/>
          </a:stretch>
        </p:blipFill>
        <p:spPr>
          <a:xfrm>
            <a:off x="816225" y="3079625"/>
            <a:ext cx="1159200" cy="10350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6" name="Shape 746"/>
        <p:cNvGrpSpPr/>
        <p:nvPr/>
      </p:nvGrpSpPr>
      <p:grpSpPr>
        <a:xfrm>
          <a:off x="0" y="0"/>
          <a:ext cx="0" cy="0"/>
          <a:chOff x="0" y="0"/>
          <a:chExt cx="0" cy="0"/>
        </a:xfrm>
      </p:grpSpPr>
      <p:sp>
        <p:nvSpPr>
          <p:cNvPr id="747" name="Google Shape;747;p68"/>
          <p:cNvSpPr txBox="1"/>
          <p:nvPr>
            <p:ph type="title"/>
          </p:nvPr>
        </p:nvSpPr>
        <p:spPr>
          <a:xfrm>
            <a:off x="1284000" y="1634589"/>
            <a:ext cx="6576000" cy="107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748" name="Google Shape;748;p68"/>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749" name="Google Shape;749;p68"/>
          <p:cNvPicPr preferRelativeResize="0"/>
          <p:nvPr/>
        </p:nvPicPr>
        <p:blipFill>
          <a:blip r:embed="rId3">
            <a:alphaModFix/>
          </a:blip>
          <a:stretch>
            <a:fillRect/>
          </a:stretch>
        </p:blipFill>
        <p:spPr>
          <a:xfrm>
            <a:off x="3997075" y="2858275"/>
            <a:ext cx="1159200" cy="1035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69"/>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755" name="Google Shape;755;p69"/>
          <p:cNvSpPr txBox="1"/>
          <p:nvPr>
            <p:ph type="title"/>
          </p:nvPr>
        </p:nvSpPr>
        <p:spPr>
          <a:xfrm>
            <a:off x="2582625" y="539499"/>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756" name="Google Shape;756;p69"/>
          <p:cNvSpPr txBox="1"/>
          <p:nvPr>
            <p:ph idx="2" type="title"/>
          </p:nvPr>
        </p:nvSpPr>
        <p:spPr>
          <a:xfrm>
            <a:off x="2582625" y="1951143"/>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757" name="Google Shape;757;p69"/>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758" name="Google Shape;758;p69"/>
          <p:cNvSpPr txBox="1"/>
          <p:nvPr>
            <p:ph idx="4" type="title"/>
          </p:nvPr>
        </p:nvSpPr>
        <p:spPr>
          <a:xfrm>
            <a:off x="2582625" y="3362786"/>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759" name="Google Shape;759;p69"/>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pic>
        <p:nvPicPr>
          <p:cNvPr id="760" name="Google Shape;760;p69"/>
          <p:cNvPicPr preferRelativeResize="0"/>
          <p:nvPr/>
        </p:nvPicPr>
        <p:blipFill>
          <a:blip r:embed="rId3">
            <a:alphaModFix/>
          </a:blip>
          <a:stretch>
            <a:fillRect/>
          </a:stretch>
        </p:blipFill>
        <p:spPr>
          <a:xfrm>
            <a:off x="2696150" y="1261642"/>
            <a:ext cx="1159200" cy="103500"/>
          </a:xfrm>
          <a:prstGeom prst="rect">
            <a:avLst/>
          </a:prstGeom>
          <a:noFill/>
          <a:ln>
            <a:noFill/>
          </a:ln>
        </p:spPr>
      </p:pic>
      <p:pic>
        <p:nvPicPr>
          <p:cNvPr id="761" name="Google Shape;761;p69"/>
          <p:cNvPicPr preferRelativeResize="0"/>
          <p:nvPr/>
        </p:nvPicPr>
        <p:blipFill>
          <a:blip r:embed="rId3">
            <a:alphaModFix/>
          </a:blip>
          <a:stretch>
            <a:fillRect/>
          </a:stretch>
        </p:blipFill>
        <p:spPr>
          <a:xfrm>
            <a:off x="2696150" y="2673317"/>
            <a:ext cx="1159200" cy="103500"/>
          </a:xfrm>
          <a:prstGeom prst="rect">
            <a:avLst/>
          </a:prstGeom>
          <a:noFill/>
          <a:ln>
            <a:noFill/>
          </a:ln>
        </p:spPr>
      </p:pic>
      <p:pic>
        <p:nvPicPr>
          <p:cNvPr id="762" name="Google Shape;762;p69"/>
          <p:cNvPicPr preferRelativeResize="0"/>
          <p:nvPr/>
        </p:nvPicPr>
        <p:blipFill>
          <a:blip r:embed="rId3">
            <a:alphaModFix/>
          </a:blip>
          <a:stretch>
            <a:fillRect/>
          </a:stretch>
        </p:blipFill>
        <p:spPr>
          <a:xfrm>
            <a:off x="2696150" y="4084992"/>
            <a:ext cx="1159200" cy="10350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 name="Shape 766"/>
        <p:cNvGrpSpPr/>
        <p:nvPr/>
      </p:nvGrpSpPr>
      <p:grpSpPr>
        <a:xfrm>
          <a:off x="0" y="0"/>
          <a:ext cx="0" cy="0"/>
          <a:chOff x="0" y="0"/>
          <a:chExt cx="0" cy="0"/>
        </a:xfrm>
      </p:grpSpPr>
      <p:sp>
        <p:nvSpPr>
          <p:cNvPr id="767" name="Google Shape;767;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ALSO USE THIS INFOGRAPHIC</a:t>
            </a:r>
            <a:endParaRPr/>
          </a:p>
        </p:txBody>
      </p:sp>
      <p:sp>
        <p:nvSpPr>
          <p:cNvPr id="768" name="Google Shape;768;p70"/>
          <p:cNvSpPr txBox="1"/>
          <p:nvPr/>
        </p:nvSpPr>
        <p:spPr>
          <a:xfrm flipH="1">
            <a:off x="713221"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DEFINE</a:t>
            </a:r>
            <a:endParaRPr sz="2000">
              <a:solidFill>
                <a:schemeClr val="dk1"/>
              </a:solidFill>
              <a:latin typeface="Lexend Black"/>
              <a:ea typeface="Lexend Black"/>
              <a:cs typeface="Lexend Black"/>
              <a:sym typeface="Lexend Black"/>
            </a:endParaRPr>
          </a:p>
        </p:txBody>
      </p:sp>
      <p:sp>
        <p:nvSpPr>
          <p:cNvPr id="769" name="Google Shape;769;p70"/>
          <p:cNvSpPr txBox="1"/>
          <p:nvPr/>
        </p:nvSpPr>
        <p:spPr>
          <a:xfrm flipH="1">
            <a:off x="713221" y="2055659"/>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
        <p:nvSpPr>
          <p:cNvPr id="770" name="Google Shape;770;p70"/>
          <p:cNvSpPr txBox="1"/>
          <p:nvPr/>
        </p:nvSpPr>
        <p:spPr>
          <a:xfrm flipH="1">
            <a:off x="713226"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biggest planet of them all</a:t>
            </a:r>
            <a:endParaRPr sz="1200">
              <a:solidFill>
                <a:schemeClr val="dk1"/>
              </a:solidFill>
              <a:latin typeface="Inter"/>
              <a:ea typeface="Inter"/>
              <a:cs typeface="Inter"/>
              <a:sym typeface="Inter"/>
            </a:endParaRPr>
          </a:p>
        </p:txBody>
      </p:sp>
      <p:sp>
        <p:nvSpPr>
          <p:cNvPr id="771" name="Google Shape;771;p70"/>
          <p:cNvSpPr txBox="1"/>
          <p:nvPr/>
        </p:nvSpPr>
        <p:spPr>
          <a:xfrm flipH="1">
            <a:off x="713221" y="2984106"/>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772" name="Google Shape;772;p70"/>
          <p:cNvSpPr txBox="1"/>
          <p:nvPr/>
        </p:nvSpPr>
        <p:spPr>
          <a:xfrm>
            <a:off x="3617069"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the second planet from the Sun</a:t>
            </a:r>
            <a:endParaRPr sz="1200">
              <a:solidFill>
                <a:schemeClr val="dk1"/>
              </a:solidFill>
              <a:latin typeface="Inter"/>
              <a:ea typeface="Inter"/>
              <a:cs typeface="Inter"/>
              <a:sym typeface="Inter"/>
            </a:endParaRPr>
          </a:p>
        </p:txBody>
      </p:sp>
      <p:sp>
        <p:nvSpPr>
          <p:cNvPr id="773" name="Google Shape;773;p70"/>
          <p:cNvSpPr txBox="1"/>
          <p:nvPr/>
        </p:nvSpPr>
        <p:spPr>
          <a:xfrm>
            <a:off x="3617069"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a:t>
            </a:r>
            <a:endParaRPr sz="1200">
              <a:solidFill>
                <a:schemeClr val="dk1"/>
              </a:solidFill>
              <a:latin typeface="Inter"/>
              <a:ea typeface="Inter"/>
              <a:cs typeface="Inter"/>
              <a:sym typeface="Inter"/>
            </a:endParaRPr>
          </a:p>
        </p:txBody>
      </p:sp>
      <p:sp>
        <p:nvSpPr>
          <p:cNvPr id="774" name="Google Shape;774;p70"/>
          <p:cNvSpPr txBox="1"/>
          <p:nvPr/>
        </p:nvSpPr>
        <p:spPr>
          <a:xfrm>
            <a:off x="3617069"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a:t>
            </a:r>
            <a:endParaRPr sz="1200">
              <a:solidFill>
                <a:schemeClr val="dk1"/>
              </a:solidFill>
              <a:latin typeface="Inter"/>
              <a:ea typeface="Inter"/>
              <a:cs typeface="Inter"/>
              <a:sym typeface="Inter"/>
            </a:endParaRPr>
          </a:p>
        </p:txBody>
      </p:sp>
      <p:sp>
        <p:nvSpPr>
          <p:cNvPr id="775" name="Google Shape;775;p70"/>
          <p:cNvSpPr txBox="1"/>
          <p:nvPr/>
        </p:nvSpPr>
        <p:spPr>
          <a:xfrm flipH="1">
            <a:off x="3617069"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PLAN</a:t>
            </a:r>
            <a:endParaRPr sz="2000">
              <a:solidFill>
                <a:schemeClr val="dk1"/>
              </a:solidFill>
              <a:latin typeface="Lexend Black"/>
              <a:ea typeface="Lexend Black"/>
              <a:cs typeface="Lexend Black"/>
              <a:sym typeface="Lexend Black"/>
            </a:endParaRPr>
          </a:p>
        </p:txBody>
      </p:sp>
      <p:cxnSp>
        <p:nvCxnSpPr>
          <p:cNvPr id="776" name="Google Shape;776;p70"/>
          <p:cNvCxnSpPr>
            <a:stCxn id="769" idx="1"/>
            <a:endCxn id="773" idx="1"/>
          </p:cNvCxnSpPr>
          <p:nvPr/>
        </p:nvCxnSpPr>
        <p:spPr>
          <a:xfrm>
            <a:off x="2633521" y="2383409"/>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77" name="Google Shape;777;p70"/>
          <p:cNvCxnSpPr>
            <a:stCxn id="771" idx="1"/>
            <a:endCxn id="772" idx="1"/>
          </p:cNvCxnSpPr>
          <p:nvPr/>
        </p:nvCxnSpPr>
        <p:spPr>
          <a:xfrm>
            <a:off x="2633521" y="3311856"/>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78" name="Google Shape;778;p70"/>
          <p:cNvCxnSpPr>
            <a:stCxn id="770" idx="1"/>
            <a:endCxn id="774" idx="1"/>
          </p:cNvCxnSpPr>
          <p:nvPr/>
        </p:nvCxnSpPr>
        <p:spPr>
          <a:xfrm>
            <a:off x="2633526" y="4240302"/>
            <a:ext cx="983400" cy="0"/>
          </a:xfrm>
          <a:prstGeom prst="straightConnector1">
            <a:avLst/>
          </a:prstGeom>
          <a:noFill/>
          <a:ln cap="flat" cmpd="sng" w="9525">
            <a:solidFill>
              <a:schemeClr val="lt2"/>
            </a:solidFill>
            <a:prstDash val="solid"/>
            <a:round/>
            <a:headEnd len="med" w="med" type="none"/>
            <a:tailEnd len="med" w="med" type="diamond"/>
          </a:ln>
        </p:spPr>
      </p:cxnSp>
      <p:sp>
        <p:nvSpPr>
          <p:cNvPr id="779" name="Google Shape;779;p70"/>
          <p:cNvSpPr txBox="1"/>
          <p:nvPr/>
        </p:nvSpPr>
        <p:spPr>
          <a:xfrm>
            <a:off x="6520915"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Pluto is now considered a dwarf planet</a:t>
            </a:r>
            <a:endParaRPr sz="1200">
              <a:solidFill>
                <a:schemeClr val="dk1"/>
              </a:solidFill>
              <a:latin typeface="Inter"/>
              <a:ea typeface="Inter"/>
              <a:cs typeface="Inter"/>
              <a:sym typeface="Inter"/>
            </a:endParaRPr>
          </a:p>
        </p:txBody>
      </p:sp>
      <p:sp>
        <p:nvSpPr>
          <p:cNvPr id="780" name="Google Shape;780;p70"/>
          <p:cNvSpPr txBox="1"/>
          <p:nvPr/>
        </p:nvSpPr>
        <p:spPr>
          <a:xfrm>
            <a:off x="6520913"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781" name="Google Shape;781;p70"/>
          <p:cNvSpPr txBox="1"/>
          <p:nvPr/>
        </p:nvSpPr>
        <p:spPr>
          <a:xfrm>
            <a:off x="6520913"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782" name="Google Shape;782;p70"/>
          <p:cNvSpPr txBox="1"/>
          <p:nvPr/>
        </p:nvSpPr>
        <p:spPr>
          <a:xfrm flipH="1">
            <a:off x="6520887"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CLOSE</a:t>
            </a:r>
            <a:endParaRPr sz="2000">
              <a:solidFill>
                <a:schemeClr val="dk1"/>
              </a:solidFill>
              <a:latin typeface="Lexend Black"/>
              <a:ea typeface="Lexend Black"/>
              <a:cs typeface="Lexend Black"/>
              <a:sym typeface="Lexend Black"/>
            </a:endParaRPr>
          </a:p>
        </p:txBody>
      </p:sp>
      <p:cxnSp>
        <p:nvCxnSpPr>
          <p:cNvPr id="783" name="Google Shape;783;p70"/>
          <p:cNvCxnSpPr>
            <a:stCxn id="773" idx="3"/>
            <a:endCxn id="780" idx="1"/>
          </p:cNvCxnSpPr>
          <p:nvPr/>
        </p:nvCxnSpPr>
        <p:spPr>
          <a:xfrm>
            <a:off x="5537369" y="2383408"/>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84" name="Google Shape;784;p70"/>
          <p:cNvCxnSpPr>
            <a:stCxn id="772" idx="3"/>
            <a:endCxn id="779" idx="1"/>
          </p:cNvCxnSpPr>
          <p:nvPr/>
        </p:nvCxnSpPr>
        <p:spPr>
          <a:xfrm>
            <a:off x="5537369" y="3311855"/>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85" name="Google Shape;785;p70"/>
          <p:cNvCxnSpPr>
            <a:stCxn id="774" idx="3"/>
            <a:endCxn id="781" idx="1"/>
          </p:cNvCxnSpPr>
          <p:nvPr/>
        </p:nvCxnSpPr>
        <p:spPr>
          <a:xfrm>
            <a:off x="5537369" y="4240302"/>
            <a:ext cx="983400" cy="0"/>
          </a:xfrm>
          <a:prstGeom prst="straightConnector1">
            <a:avLst/>
          </a:prstGeom>
          <a:noFill/>
          <a:ln cap="flat" cmpd="sng" w="9525">
            <a:solidFill>
              <a:schemeClr val="lt2"/>
            </a:solidFill>
            <a:prstDash val="solid"/>
            <a:round/>
            <a:headEnd len="med" w="med" type="none"/>
            <a:tailEnd len="med" w="med" type="diamond"/>
          </a:ln>
        </p:spPr>
      </p:cxn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 name="Shape 789"/>
        <p:cNvGrpSpPr/>
        <p:nvPr/>
      </p:nvGrpSpPr>
      <p:grpSpPr>
        <a:xfrm>
          <a:off x="0" y="0"/>
          <a:ext cx="0" cy="0"/>
          <a:chOff x="0" y="0"/>
          <a:chExt cx="0" cy="0"/>
        </a:xfrm>
      </p:grpSpPr>
      <p:sp>
        <p:nvSpPr>
          <p:cNvPr id="790" name="Google Shape;790;p71"/>
          <p:cNvSpPr txBox="1"/>
          <p:nvPr>
            <p:ph idx="4294967295" type="subTitle"/>
          </p:nvPr>
        </p:nvSpPr>
        <p:spPr>
          <a:xfrm>
            <a:off x="9385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791" name="Google Shape;791;p71"/>
          <p:cNvSpPr txBox="1"/>
          <p:nvPr>
            <p:ph idx="4294967295" type="subTitle"/>
          </p:nvPr>
        </p:nvSpPr>
        <p:spPr>
          <a:xfrm>
            <a:off x="9385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MERCURY</a:t>
            </a:r>
            <a:endParaRPr sz="2000">
              <a:latin typeface="Lexend Black"/>
              <a:ea typeface="Lexend Black"/>
              <a:cs typeface="Lexend Black"/>
              <a:sym typeface="Lexend Black"/>
            </a:endParaRPr>
          </a:p>
        </p:txBody>
      </p:sp>
      <p:sp>
        <p:nvSpPr>
          <p:cNvPr id="792" name="Google Shape;792;p71"/>
          <p:cNvSpPr txBox="1"/>
          <p:nvPr>
            <p:ph idx="4294967295" type="subTitle"/>
          </p:nvPr>
        </p:nvSpPr>
        <p:spPr>
          <a:xfrm>
            <a:off x="34854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93" name="Google Shape;793;p71"/>
          <p:cNvSpPr txBox="1"/>
          <p:nvPr>
            <p:ph idx="4294967295" type="subTitle"/>
          </p:nvPr>
        </p:nvSpPr>
        <p:spPr>
          <a:xfrm>
            <a:off x="34854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VENUS</a:t>
            </a:r>
            <a:endParaRPr sz="2000">
              <a:latin typeface="Lexend Black"/>
              <a:ea typeface="Lexend Black"/>
              <a:cs typeface="Lexend Black"/>
              <a:sym typeface="Lexend Black"/>
            </a:endParaRPr>
          </a:p>
        </p:txBody>
      </p:sp>
      <p:sp>
        <p:nvSpPr>
          <p:cNvPr id="794" name="Google Shape;794;p71"/>
          <p:cNvSpPr txBox="1"/>
          <p:nvPr>
            <p:ph idx="4294967295" type="subTitle"/>
          </p:nvPr>
        </p:nvSpPr>
        <p:spPr>
          <a:xfrm>
            <a:off x="60323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795" name="Google Shape;795;p71"/>
          <p:cNvSpPr txBox="1"/>
          <p:nvPr>
            <p:ph idx="4294967295" type="subTitle"/>
          </p:nvPr>
        </p:nvSpPr>
        <p:spPr>
          <a:xfrm>
            <a:off x="60323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MARS</a:t>
            </a:r>
            <a:endParaRPr sz="2000">
              <a:latin typeface="Lexend Black"/>
              <a:ea typeface="Lexend Black"/>
              <a:cs typeface="Lexend Black"/>
              <a:sym typeface="Lexend Black"/>
            </a:endParaRPr>
          </a:p>
        </p:txBody>
      </p:sp>
      <p:sp>
        <p:nvSpPr>
          <p:cNvPr id="796" name="Google Shape;796;p71"/>
          <p:cNvSpPr/>
          <p:nvPr/>
        </p:nvSpPr>
        <p:spPr>
          <a:xfrm>
            <a:off x="13338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71"/>
          <p:cNvSpPr/>
          <p:nvPr/>
        </p:nvSpPr>
        <p:spPr>
          <a:xfrm flipH="1">
            <a:off x="1326200" y="1466650"/>
            <a:ext cx="1397802" cy="1397802"/>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71"/>
          <p:cNvSpPr/>
          <p:nvPr/>
        </p:nvSpPr>
        <p:spPr>
          <a:xfrm>
            <a:off x="38807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71"/>
          <p:cNvSpPr/>
          <p:nvPr/>
        </p:nvSpPr>
        <p:spPr>
          <a:xfrm flipH="1">
            <a:off x="3873100" y="1466650"/>
            <a:ext cx="1397802" cy="1397802"/>
          </a:xfrm>
          <a:prstGeom prst="blockArc">
            <a:avLst>
              <a:gd fmla="val 540064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71"/>
          <p:cNvSpPr/>
          <p:nvPr/>
        </p:nvSpPr>
        <p:spPr>
          <a:xfrm>
            <a:off x="64276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71"/>
          <p:cNvSpPr/>
          <p:nvPr/>
        </p:nvSpPr>
        <p:spPr>
          <a:xfrm flipH="1">
            <a:off x="6420000" y="1466650"/>
            <a:ext cx="1397802" cy="1397802"/>
          </a:xfrm>
          <a:prstGeom prst="blockArc">
            <a:avLst>
              <a:gd fmla="val 26082"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71"/>
          <p:cNvSpPr txBox="1"/>
          <p:nvPr>
            <p:ph idx="4294967295" type="title"/>
          </p:nvPr>
        </p:nvSpPr>
        <p:spPr>
          <a:xfrm>
            <a:off x="3926350"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50%</a:t>
            </a:r>
            <a:endParaRPr>
              <a:solidFill>
                <a:schemeClr val="accent1"/>
              </a:solidFill>
            </a:endParaRPr>
          </a:p>
        </p:txBody>
      </p:sp>
      <p:sp>
        <p:nvSpPr>
          <p:cNvPr id="803" name="Google Shape;803;p71"/>
          <p:cNvSpPr txBox="1"/>
          <p:nvPr>
            <p:ph idx="4294967295" type="title"/>
          </p:nvPr>
        </p:nvSpPr>
        <p:spPr>
          <a:xfrm>
            <a:off x="6470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75%</a:t>
            </a:r>
            <a:endParaRPr>
              <a:solidFill>
                <a:schemeClr val="accent1"/>
              </a:solidFill>
            </a:endParaRPr>
          </a:p>
        </p:txBody>
      </p:sp>
      <p:sp>
        <p:nvSpPr>
          <p:cNvPr id="804" name="Google Shape;804;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805" name="Google Shape;805;p71"/>
          <p:cNvSpPr txBox="1"/>
          <p:nvPr>
            <p:ph idx="4294967295" type="title"/>
          </p:nvPr>
        </p:nvSpPr>
        <p:spPr>
          <a:xfrm>
            <a:off x="1381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25</a:t>
            </a:r>
            <a:r>
              <a:rPr lang="en">
                <a:solidFill>
                  <a:schemeClr val="accent1"/>
                </a:solidFill>
              </a:rPr>
              <a:t>%</a:t>
            </a:r>
            <a:endParaRPr>
              <a:solidFill>
                <a:schemeClr val="accen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 name="Shape 809"/>
        <p:cNvGrpSpPr/>
        <p:nvPr/>
      </p:nvGrpSpPr>
      <p:grpSpPr>
        <a:xfrm>
          <a:off x="0" y="0"/>
          <a:ext cx="0" cy="0"/>
          <a:chOff x="0" y="0"/>
          <a:chExt cx="0" cy="0"/>
        </a:xfrm>
      </p:grpSpPr>
      <p:grpSp>
        <p:nvGrpSpPr>
          <p:cNvPr id="810" name="Google Shape;810;p72"/>
          <p:cNvGrpSpPr/>
          <p:nvPr/>
        </p:nvGrpSpPr>
        <p:grpSpPr>
          <a:xfrm>
            <a:off x="4565580" y="1323607"/>
            <a:ext cx="3432984" cy="2496295"/>
            <a:chOff x="331763" y="414153"/>
            <a:chExt cx="6903246" cy="5019697"/>
          </a:xfrm>
        </p:grpSpPr>
        <p:sp>
          <p:nvSpPr>
            <p:cNvPr id="811" name="Google Shape;811;p72"/>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72"/>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72"/>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 name="Google Shape;814;p72"/>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815" name="Google Shape;815;p72"/>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816" name="Google Shape;816;p72"/>
          <p:cNvPicPr preferRelativeResize="0"/>
          <p:nvPr/>
        </p:nvPicPr>
        <p:blipFill>
          <a:blip r:embed="rId3">
            <a:alphaModFix/>
          </a:blip>
          <a:stretch>
            <a:fillRect/>
          </a:stretch>
        </p:blipFill>
        <p:spPr>
          <a:xfrm>
            <a:off x="4642575" y="1405900"/>
            <a:ext cx="3279000" cy="1844451"/>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 name="Shape 820"/>
        <p:cNvGrpSpPr/>
        <p:nvPr/>
      </p:nvGrpSpPr>
      <p:grpSpPr>
        <a:xfrm>
          <a:off x="0" y="0"/>
          <a:ext cx="0" cy="0"/>
          <a:chOff x="0" y="0"/>
          <a:chExt cx="0" cy="0"/>
        </a:xfrm>
      </p:grpSpPr>
      <p:grpSp>
        <p:nvGrpSpPr>
          <p:cNvPr id="821" name="Google Shape;821;p73"/>
          <p:cNvGrpSpPr/>
          <p:nvPr/>
        </p:nvGrpSpPr>
        <p:grpSpPr>
          <a:xfrm>
            <a:off x="1561951" y="735560"/>
            <a:ext cx="2697276" cy="3672287"/>
            <a:chOff x="1655550" y="790900"/>
            <a:chExt cx="2510262" cy="3417671"/>
          </a:xfrm>
        </p:grpSpPr>
        <p:sp>
          <p:nvSpPr>
            <p:cNvPr id="822" name="Google Shape;822;p73"/>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73"/>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 name="Google Shape;824;p73"/>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825" name="Google Shape;825;p73"/>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826" name="Google Shape;826;p73"/>
          <p:cNvPicPr preferRelativeResize="0"/>
          <p:nvPr>
            <p:ph idx="2" type="pic"/>
          </p:nvPr>
        </p:nvPicPr>
        <p:blipFill rotWithShape="1">
          <a:blip r:embed="rId3">
            <a:alphaModFix/>
          </a:blip>
          <a:srcRect b="3314" l="0" r="0" t="3314"/>
          <a:stretch/>
        </p:blipFill>
        <p:spPr>
          <a:xfrm>
            <a:off x="1718550" y="902188"/>
            <a:ext cx="2384074" cy="3339125"/>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 name="Shape 830"/>
        <p:cNvGrpSpPr/>
        <p:nvPr/>
      </p:nvGrpSpPr>
      <p:grpSpPr>
        <a:xfrm>
          <a:off x="0" y="0"/>
          <a:ext cx="0" cy="0"/>
          <a:chOff x="0" y="0"/>
          <a:chExt cx="0" cy="0"/>
        </a:xfrm>
      </p:grpSpPr>
      <p:sp>
        <p:nvSpPr>
          <p:cNvPr id="831" name="Google Shape;831;p74"/>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832" name="Google Shape;832;p74"/>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833" name="Google Shape;833;p74"/>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 name="Google Shape;834;p74"/>
          <p:cNvGrpSpPr/>
          <p:nvPr/>
        </p:nvGrpSpPr>
        <p:grpSpPr>
          <a:xfrm>
            <a:off x="5186401" y="709411"/>
            <a:ext cx="1834973" cy="3724678"/>
            <a:chOff x="5186401" y="494525"/>
            <a:chExt cx="1834973" cy="3724678"/>
          </a:xfrm>
        </p:grpSpPr>
        <p:sp>
          <p:nvSpPr>
            <p:cNvPr id="835" name="Google Shape;835;p74"/>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74"/>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7" name="Google Shape;837;p74"/>
          <p:cNvPicPr preferRelativeResize="0"/>
          <p:nvPr>
            <p:ph idx="2" type="pic"/>
          </p:nvPr>
        </p:nvPicPr>
        <p:blipFill rotWithShape="1">
          <a:blip r:embed="rId3">
            <a:alphaModFix/>
          </a:blip>
          <a:srcRect b="0" l="14998" r="34906" t="0"/>
          <a:stretch/>
        </p:blipFill>
        <p:spPr>
          <a:xfrm>
            <a:off x="5305263" y="891925"/>
            <a:ext cx="1597251" cy="3180934"/>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39"/>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Literature Survey</a:t>
            </a:r>
            <a:endParaRPr/>
          </a:p>
        </p:txBody>
      </p:sp>
      <p:sp>
        <p:nvSpPr>
          <p:cNvPr id="515" name="Google Shape;515;p39"/>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pic>
        <p:nvPicPr>
          <p:cNvPr id="516" name="Google Shape;516;p39"/>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 name="Shape 841"/>
        <p:cNvGrpSpPr/>
        <p:nvPr/>
      </p:nvGrpSpPr>
      <p:grpSpPr>
        <a:xfrm>
          <a:off x="0" y="0"/>
          <a:ext cx="0" cy="0"/>
          <a:chOff x="0" y="0"/>
          <a:chExt cx="0" cy="0"/>
        </a:xfrm>
      </p:grpSpPr>
      <p:sp>
        <p:nvSpPr>
          <p:cNvPr id="842" name="Google Shape;842;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43" name="Google Shape;843;p75"/>
          <p:cNvSpPr txBox="1"/>
          <p:nvPr/>
        </p:nvSpPr>
        <p:spPr>
          <a:xfrm>
            <a:off x="4585202"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844" name="Google Shape;844;p75"/>
          <p:cNvSpPr txBox="1"/>
          <p:nvPr/>
        </p:nvSpPr>
        <p:spPr>
          <a:xfrm>
            <a:off x="4585202"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3</a:t>
            </a:r>
            <a:endParaRPr sz="2000">
              <a:solidFill>
                <a:schemeClr val="dk1"/>
              </a:solidFill>
              <a:latin typeface="Lexend Black"/>
              <a:ea typeface="Lexend Black"/>
              <a:cs typeface="Lexend Black"/>
              <a:sym typeface="Lexend Black"/>
            </a:endParaRPr>
          </a:p>
        </p:txBody>
      </p:sp>
      <p:sp>
        <p:nvSpPr>
          <p:cNvPr id="845" name="Google Shape;845;p75"/>
          <p:cNvSpPr txBox="1"/>
          <p:nvPr/>
        </p:nvSpPr>
        <p:spPr>
          <a:xfrm rot="1619">
            <a:off x="5217611"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03</a:t>
            </a:r>
            <a:endParaRPr sz="2000">
              <a:solidFill>
                <a:schemeClr val="lt1"/>
              </a:solidFill>
              <a:latin typeface="Lexend Black"/>
              <a:ea typeface="Lexend Black"/>
              <a:cs typeface="Lexend Black"/>
              <a:sym typeface="Lexend Black"/>
            </a:endParaRPr>
          </a:p>
        </p:txBody>
      </p:sp>
      <p:sp>
        <p:nvSpPr>
          <p:cNvPr id="846" name="Google Shape;846;p75"/>
          <p:cNvSpPr txBox="1"/>
          <p:nvPr/>
        </p:nvSpPr>
        <p:spPr>
          <a:xfrm>
            <a:off x="6514667"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4</a:t>
            </a:r>
            <a:endParaRPr sz="2000">
              <a:solidFill>
                <a:schemeClr val="dk1"/>
              </a:solidFill>
              <a:latin typeface="Lexend Black"/>
              <a:ea typeface="Lexend Black"/>
              <a:cs typeface="Lexend Black"/>
              <a:sym typeface="Lexend Black"/>
            </a:endParaRPr>
          </a:p>
        </p:txBody>
      </p:sp>
      <p:sp>
        <p:nvSpPr>
          <p:cNvPr id="847" name="Google Shape;847;p75"/>
          <p:cNvSpPr txBox="1"/>
          <p:nvPr/>
        </p:nvSpPr>
        <p:spPr>
          <a:xfrm>
            <a:off x="6514667"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48" name="Google Shape;848;p75"/>
          <p:cNvSpPr txBox="1"/>
          <p:nvPr/>
        </p:nvSpPr>
        <p:spPr>
          <a:xfrm rot="1619">
            <a:off x="7149167"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04</a:t>
            </a:r>
            <a:endParaRPr sz="2000">
              <a:solidFill>
                <a:schemeClr val="lt1"/>
              </a:solidFill>
              <a:latin typeface="Lexend Black"/>
              <a:ea typeface="Lexend Black"/>
              <a:cs typeface="Lexend Black"/>
              <a:sym typeface="Lexend Black"/>
            </a:endParaRPr>
          </a:p>
        </p:txBody>
      </p:sp>
      <p:sp>
        <p:nvSpPr>
          <p:cNvPr id="849" name="Google Shape;849;p75"/>
          <p:cNvSpPr txBox="1"/>
          <p:nvPr/>
        </p:nvSpPr>
        <p:spPr>
          <a:xfrm>
            <a:off x="265051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7</a:t>
            </a:r>
            <a:endParaRPr sz="2000">
              <a:solidFill>
                <a:schemeClr val="dk1"/>
              </a:solidFill>
              <a:latin typeface="Lexend Black"/>
              <a:ea typeface="Lexend Black"/>
              <a:cs typeface="Lexend Black"/>
              <a:sym typeface="Lexend Black"/>
            </a:endParaRPr>
          </a:p>
        </p:txBody>
      </p:sp>
      <p:sp>
        <p:nvSpPr>
          <p:cNvPr id="850" name="Google Shape;850;p75"/>
          <p:cNvSpPr txBox="1"/>
          <p:nvPr/>
        </p:nvSpPr>
        <p:spPr>
          <a:xfrm>
            <a:off x="2651556"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Despite being red,</a:t>
            </a:r>
            <a:br>
              <a:rPr lang="en" sz="1200">
                <a:solidFill>
                  <a:schemeClr val="dk1"/>
                </a:solidFill>
                <a:latin typeface="Inter"/>
                <a:ea typeface="Inter"/>
                <a:cs typeface="Inter"/>
                <a:sym typeface="Inter"/>
              </a:rPr>
            </a:br>
            <a:r>
              <a:rPr lang="en" sz="1200">
                <a:solidFill>
                  <a:schemeClr val="dk1"/>
                </a:solidFill>
                <a:latin typeface="Inter"/>
                <a:ea typeface="Inter"/>
                <a:cs typeface="Inter"/>
                <a:sym typeface="Inter"/>
              </a:rPr>
              <a:t>Mars is a cold place</a:t>
            </a:r>
            <a:endParaRPr sz="1200">
              <a:solidFill>
                <a:schemeClr val="dk1"/>
              </a:solidFill>
              <a:latin typeface="Inter"/>
              <a:ea typeface="Inter"/>
              <a:cs typeface="Inter"/>
              <a:sym typeface="Inter"/>
            </a:endParaRPr>
          </a:p>
        </p:txBody>
      </p:sp>
      <p:sp>
        <p:nvSpPr>
          <p:cNvPr id="851" name="Google Shape;851;p75"/>
          <p:cNvSpPr txBox="1"/>
          <p:nvPr/>
        </p:nvSpPr>
        <p:spPr>
          <a:xfrm rot="1619">
            <a:off x="3286056"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07</a:t>
            </a:r>
            <a:endParaRPr sz="2000">
              <a:solidFill>
                <a:schemeClr val="lt1"/>
              </a:solidFill>
              <a:latin typeface="Lexend Black"/>
              <a:ea typeface="Lexend Black"/>
              <a:cs typeface="Lexend Black"/>
              <a:sym typeface="Lexend Black"/>
            </a:endParaRPr>
          </a:p>
        </p:txBody>
      </p:sp>
      <p:sp>
        <p:nvSpPr>
          <p:cNvPr id="852" name="Google Shape;852;p75"/>
          <p:cNvSpPr txBox="1"/>
          <p:nvPr/>
        </p:nvSpPr>
        <p:spPr>
          <a:xfrm>
            <a:off x="4581020"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6</a:t>
            </a:r>
            <a:endParaRPr sz="2000">
              <a:solidFill>
                <a:schemeClr val="dk1"/>
              </a:solidFill>
              <a:latin typeface="Lexend Black"/>
              <a:ea typeface="Lexend Black"/>
              <a:cs typeface="Lexend Black"/>
              <a:sym typeface="Lexend Black"/>
            </a:endParaRPr>
          </a:p>
        </p:txBody>
      </p:sp>
      <p:sp>
        <p:nvSpPr>
          <p:cNvPr id="853" name="Google Shape;853;p75"/>
          <p:cNvSpPr txBox="1"/>
          <p:nvPr/>
        </p:nvSpPr>
        <p:spPr>
          <a:xfrm>
            <a:off x="4583111"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Jupiter was named after a Roman god</a:t>
            </a:r>
            <a:endParaRPr sz="1200">
              <a:solidFill>
                <a:schemeClr val="dk1"/>
              </a:solidFill>
              <a:latin typeface="Inter"/>
              <a:ea typeface="Inter"/>
              <a:cs typeface="Inter"/>
              <a:sym typeface="Inter"/>
            </a:endParaRPr>
          </a:p>
        </p:txBody>
      </p:sp>
      <p:sp>
        <p:nvSpPr>
          <p:cNvPr id="854" name="Google Shape;854;p75"/>
          <p:cNvSpPr txBox="1"/>
          <p:nvPr/>
        </p:nvSpPr>
        <p:spPr>
          <a:xfrm rot="1619">
            <a:off x="5217611"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06</a:t>
            </a:r>
            <a:endParaRPr sz="2000">
              <a:solidFill>
                <a:schemeClr val="lt1"/>
              </a:solidFill>
              <a:latin typeface="Lexend Black"/>
              <a:ea typeface="Lexend Black"/>
              <a:cs typeface="Lexend Black"/>
              <a:sym typeface="Lexend Black"/>
            </a:endParaRPr>
          </a:p>
        </p:txBody>
      </p:sp>
      <p:sp>
        <p:nvSpPr>
          <p:cNvPr id="855" name="Google Shape;855;p75"/>
          <p:cNvSpPr txBox="1"/>
          <p:nvPr/>
        </p:nvSpPr>
        <p:spPr>
          <a:xfrm>
            <a:off x="6514667"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5</a:t>
            </a:r>
            <a:endParaRPr sz="2000">
              <a:solidFill>
                <a:schemeClr val="dk1"/>
              </a:solidFill>
              <a:latin typeface="Lexend Black"/>
              <a:ea typeface="Lexend Black"/>
              <a:cs typeface="Lexend Black"/>
              <a:sym typeface="Lexend Black"/>
            </a:endParaRPr>
          </a:p>
        </p:txBody>
      </p:sp>
      <p:sp>
        <p:nvSpPr>
          <p:cNvPr id="856" name="Google Shape;856;p75"/>
          <p:cNvSpPr txBox="1"/>
          <p:nvPr/>
        </p:nvSpPr>
        <p:spPr>
          <a:xfrm>
            <a:off x="6514667"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Ceres is located in the main asteroid </a:t>
            </a:r>
            <a:r>
              <a:rPr lang="en" sz="1200">
                <a:solidFill>
                  <a:schemeClr val="dk1"/>
                </a:solidFill>
                <a:latin typeface="Inter"/>
                <a:ea typeface="Inter"/>
                <a:cs typeface="Inter"/>
                <a:sym typeface="Inter"/>
              </a:rPr>
              <a:t>belt</a:t>
            </a:r>
            <a:endParaRPr sz="1200">
              <a:solidFill>
                <a:schemeClr val="dk1"/>
              </a:solidFill>
              <a:latin typeface="Inter"/>
              <a:ea typeface="Inter"/>
              <a:cs typeface="Inter"/>
              <a:sym typeface="Inter"/>
            </a:endParaRPr>
          </a:p>
        </p:txBody>
      </p:sp>
      <p:sp>
        <p:nvSpPr>
          <p:cNvPr id="857" name="Google Shape;857;p75"/>
          <p:cNvSpPr txBox="1"/>
          <p:nvPr/>
        </p:nvSpPr>
        <p:spPr>
          <a:xfrm rot="1619">
            <a:off x="7149167"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05</a:t>
            </a:r>
            <a:endParaRPr sz="2000">
              <a:solidFill>
                <a:schemeClr val="lt1"/>
              </a:solidFill>
              <a:latin typeface="Lexend Black"/>
              <a:ea typeface="Lexend Black"/>
              <a:cs typeface="Lexend Black"/>
              <a:sym typeface="Lexend Black"/>
            </a:endParaRPr>
          </a:p>
        </p:txBody>
      </p:sp>
      <p:cxnSp>
        <p:nvCxnSpPr>
          <p:cNvPr id="858" name="Google Shape;858;p75"/>
          <p:cNvCxnSpPr>
            <a:stCxn id="859" idx="3"/>
            <a:endCxn id="860" idx="1"/>
          </p:cNvCxnSpPr>
          <p:nvPr/>
        </p:nvCxnSpPr>
        <p:spPr>
          <a:xfrm flipH="1" rot="10800000">
            <a:off x="1991700"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1" name="Google Shape;861;p75"/>
          <p:cNvCxnSpPr>
            <a:stCxn id="860" idx="3"/>
            <a:endCxn id="845" idx="1"/>
          </p:cNvCxnSpPr>
          <p:nvPr/>
        </p:nvCxnSpPr>
        <p:spPr>
          <a:xfrm flipH="1" rot="10800000">
            <a:off x="3923256"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2" name="Google Shape;862;p75"/>
          <p:cNvCxnSpPr>
            <a:stCxn id="845" idx="3"/>
            <a:endCxn id="848" idx="1"/>
          </p:cNvCxnSpPr>
          <p:nvPr/>
        </p:nvCxnSpPr>
        <p:spPr>
          <a:xfrm flipH="1" rot="10800000">
            <a:off x="5854811"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3" name="Google Shape;863;p75"/>
          <p:cNvCxnSpPr>
            <a:stCxn id="864" idx="3"/>
            <a:endCxn id="851" idx="1"/>
          </p:cNvCxnSpPr>
          <p:nvPr/>
        </p:nvCxnSpPr>
        <p:spPr>
          <a:xfrm flipH="1" rot="10800000">
            <a:off x="1991700"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5" name="Google Shape;865;p75"/>
          <p:cNvCxnSpPr>
            <a:stCxn id="851" idx="3"/>
            <a:endCxn id="854" idx="1"/>
          </p:cNvCxnSpPr>
          <p:nvPr/>
        </p:nvCxnSpPr>
        <p:spPr>
          <a:xfrm flipH="1" rot="10800000">
            <a:off x="3923256"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6" name="Google Shape;866;p75"/>
          <p:cNvCxnSpPr>
            <a:stCxn id="854" idx="3"/>
            <a:endCxn id="857" idx="1"/>
          </p:cNvCxnSpPr>
          <p:nvPr/>
        </p:nvCxnSpPr>
        <p:spPr>
          <a:xfrm flipH="1" rot="10800000">
            <a:off x="5854811"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7" name="Google Shape;867;p75"/>
          <p:cNvCxnSpPr>
            <a:stCxn id="848" idx="3"/>
            <a:endCxn id="857" idx="3"/>
          </p:cNvCxnSpPr>
          <p:nvPr/>
        </p:nvCxnSpPr>
        <p:spPr>
          <a:xfrm>
            <a:off x="7786367" y="2666350"/>
            <a:ext cx="600" cy="620400"/>
          </a:xfrm>
          <a:prstGeom prst="bentConnector3">
            <a:avLst>
              <a:gd fmla="val 39687500" name="adj1"/>
            </a:avLst>
          </a:prstGeom>
          <a:noFill/>
          <a:ln cap="flat" cmpd="sng" w="9525">
            <a:solidFill>
              <a:schemeClr val="lt2"/>
            </a:solidFill>
            <a:prstDash val="solid"/>
            <a:round/>
            <a:headEnd len="med" w="med" type="none"/>
            <a:tailEnd len="med" w="med" type="none"/>
          </a:ln>
        </p:spPr>
      </p:cxnSp>
      <p:sp>
        <p:nvSpPr>
          <p:cNvPr id="860" name="Google Shape;860;p75"/>
          <p:cNvSpPr txBox="1"/>
          <p:nvPr/>
        </p:nvSpPr>
        <p:spPr>
          <a:xfrm rot="1619">
            <a:off x="3286056"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02</a:t>
            </a:r>
            <a:endParaRPr sz="2000">
              <a:solidFill>
                <a:schemeClr val="lt1"/>
              </a:solidFill>
              <a:latin typeface="Lexend Black"/>
              <a:ea typeface="Lexend Black"/>
              <a:cs typeface="Lexend Black"/>
              <a:sym typeface="Lexend Black"/>
            </a:endParaRPr>
          </a:p>
        </p:txBody>
      </p:sp>
      <p:sp>
        <p:nvSpPr>
          <p:cNvPr id="868" name="Google Shape;868;p75"/>
          <p:cNvSpPr txBox="1"/>
          <p:nvPr/>
        </p:nvSpPr>
        <p:spPr>
          <a:xfrm>
            <a:off x="2652601"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869" name="Google Shape;869;p75"/>
          <p:cNvSpPr txBox="1"/>
          <p:nvPr/>
        </p:nvSpPr>
        <p:spPr>
          <a:xfrm>
            <a:off x="2652601"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2</a:t>
            </a:r>
            <a:endParaRPr sz="2000">
              <a:solidFill>
                <a:schemeClr val="dk1"/>
              </a:solidFill>
              <a:latin typeface="Lexend Black"/>
              <a:ea typeface="Lexend Black"/>
              <a:cs typeface="Lexend Black"/>
              <a:sym typeface="Lexend Black"/>
            </a:endParaRPr>
          </a:p>
        </p:txBody>
      </p:sp>
      <p:sp>
        <p:nvSpPr>
          <p:cNvPr id="870" name="Google Shape;870;p75"/>
          <p:cNvSpPr txBox="1"/>
          <p:nvPr/>
        </p:nvSpPr>
        <p:spPr>
          <a:xfrm>
            <a:off x="720000"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1</a:t>
            </a:r>
            <a:endParaRPr sz="2000">
              <a:solidFill>
                <a:schemeClr val="dk1"/>
              </a:solidFill>
              <a:latin typeface="Lexend Black"/>
              <a:ea typeface="Lexend Black"/>
              <a:cs typeface="Lexend Black"/>
              <a:sym typeface="Lexend Black"/>
            </a:endParaRPr>
          </a:p>
        </p:txBody>
      </p:sp>
      <p:sp>
        <p:nvSpPr>
          <p:cNvPr id="871" name="Google Shape;871;p75"/>
          <p:cNvSpPr txBox="1"/>
          <p:nvPr/>
        </p:nvSpPr>
        <p:spPr>
          <a:xfrm>
            <a:off x="720000"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859" name="Google Shape;859;p75"/>
          <p:cNvSpPr txBox="1"/>
          <p:nvPr/>
        </p:nvSpPr>
        <p:spPr>
          <a:xfrm rot="1619">
            <a:off x="1354500"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01</a:t>
            </a:r>
            <a:endParaRPr sz="2000">
              <a:solidFill>
                <a:schemeClr val="lt1"/>
              </a:solidFill>
              <a:latin typeface="Lexend Black"/>
              <a:ea typeface="Lexend Black"/>
              <a:cs typeface="Lexend Black"/>
              <a:sym typeface="Lexend Black"/>
            </a:endParaRPr>
          </a:p>
        </p:txBody>
      </p:sp>
      <p:sp>
        <p:nvSpPr>
          <p:cNvPr id="872" name="Google Shape;872;p75"/>
          <p:cNvSpPr txBox="1"/>
          <p:nvPr/>
        </p:nvSpPr>
        <p:spPr>
          <a:xfrm>
            <a:off x="72000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8</a:t>
            </a:r>
            <a:endParaRPr sz="2000">
              <a:solidFill>
                <a:schemeClr val="dk1"/>
              </a:solidFill>
              <a:latin typeface="Lexend Black"/>
              <a:ea typeface="Lexend Black"/>
              <a:cs typeface="Lexend Black"/>
              <a:sym typeface="Lexend Black"/>
            </a:endParaRPr>
          </a:p>
        </p:txBody>
      </p:sp>
      <p:sp>
        <p:nvSpPr>
          <p:cNvPr id="873" name="Google Shape;873;p75"/>
          <p:cNvSpPr txBox="1"/>
          <p:nvPr/>
        </p:nvSpPr>
        <p:spPr>
          <a:xfrm>
            <a:off x="720000"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864" name="Google Shape;864;p75"/>
          <p:cNvSpPr txBox="1"/>
          <p:nvPr/>
        </p:nvSpPr>
        <p:spPr>
          <a:xfrm rot="1619">
            <a:off x="1354500"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08</a:t>
            </a:r>
            <a:endParaRPr sz="2000">
              <a:solidFill>
                <a:schemeClr val="lt1"/>
              </a:solidFill>
              <a:latin typeface="Lexend Black"/>
              <a:ea typeface="Lexend Black"/>
              <a:cs typeface="Lexend Black"/>
              <a:sym typeface="Lexend Black"/>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sp>
        <p:nvSpPr>
          <p:cNvPr id="878" name="Google Shape;878;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879" name="Google Shape;879;p76"/>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880" name="Google Shape;880;p76"/>
          <p:cNvSpPr txBox="1"/>
          <p:nvPr/>
        </p:nvSpPr>
        <p:spPr>
          <a:xfrm>
            <a:off x="6750888" y="3445007"/>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881" name="Google Shape;881;p76"/>
          <p:cNvSpPr txBox="1"/>
          <p:nvPr/>
        </p:nvSpPr>
        <p:spPr>
          <a:xfrm>
            <a:off x="6750888" y="3803796"/>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very hot</a:t>
            </a:r>
            <a:endParaRPr sz="1200">
              <a:solidFill>
                <a:schemeClr val="dk1"/>
              </a:solidFill>
              <a:latin typeface="Inter"/>
              <a:ea typeface="Inter"/>
              <a:cs typeface="Inter"/>
              <a:sym typeface="Inter"/>
            </a:endParaRPr>
          </a:p>
        </p:txBody>
      </p:sp>
      <p:sp>
        <p:nvSpPr>
          <p:cNvPr id="882" name="Google Shape;882;p76"/>
          <p:cNvSpPr txBox="1"/>
          <p:nvPr/>
        </p:nvSpPr>
        <p:spPr>
          <a:xfrm>
            <a:off x="6750888" y="2396629"/>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883" name="Google Shape;883;p76"/>
          <p:cNvSpPr txBox="1"/>
          <p:nvPr/>
        </p:nvSpPr>
        <p:spPr>
          <a:xfrm>
            <a:off x="6750888" y="2755118"/>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small</a:t>
            </a:r>
            <a:endParaRPr sz="1200">
              <a:solidFill>
                <a:schemeClr val="dk1"/>
              </a:solidFill>
              <a:latin typeface="Inter"/>
              <a:ea typeface="Inter"/>
              <a:cs typeface="Inter"/>
              <a:sym typeface="Inter"/>
            </a:endParaRPr>
          </a:p>
        </p:txBody>
      </p:sp>
      <p:sp>
        <p:nvSpPr>
          <p:cNvPr id="884" name="Google Shape;884;p76"/>
          <p:cNvSpPr txBox="1"/>
          <p:nvPr/>
        </p:nvSpPr>
        <p:spPr>
          <a:xfrm>
            <a:off x="6750888" y="1347650"/>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885" name="Google Shape;885;p76"/>
          <p:cNvSpPr txBox="1"/>
          <p:nvPr/>
        </p:nvSpPr>
        <p:spPr>
          <a:xfrm>
            <a:off x="6750888" y="1706439"/>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Mars is very cold</a:t>
            </a:r>
            <a:endParaRPr sz="1200">
              <a:solidFill>
                <a:schemeClr val="dk1"/>
              </a:solidFill>
              <a:latin typeface="Inter"/>
              <a:ea typeface="Inter"/>
              <a:cs typeface="Inter"/>
              <a:sym typeface="Inter"/>
            </a:endParaRPr>
          </a:p>
        </p:txBody>
      </p:sp>
      <p:sp>
        <p:nvSpPr>
          <p:cNvPr id="886" name="Google Shape;886;p76"/>
          <p:cNvSpPr/>
          <p:nvPr/>
        </p:nvSpPr>
        <p:spPr>
          <a:xfrm>
            <a:off x="6526388" y="242398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76"/>
          <p:cNvSpPr/>
          <p:nvPr/>
        </p:nvSpPr>
        <p:spPr>
          <a:xfrm>
            <a:off x="6526388" y="3472964"/>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76"/>
          <p:cNvSpPr/>
          <p:nvPr/>
        </p:nvSpPr>
        <p:spPr>
          <a:xfrm>
            <a:off x="6526388" y="1374414"/>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9" name="Google Shape;889;p76" title="Gráfico">
            <a:hlinkClick r:id="rId4"/>
          </p:cNvPr>
          <p:cNvPicPr preferRelativeResize="0"/>
          <p:nvPr/>
        </p:nvPicPr>
        <p:blipFill>
          <a:blip r:embed="rId5">
            <a:alphaModFix/>
          </a:blip>
          <a:stretch>
            <a:fillRect/>
          </a:stretch>
        </p:blipFill>
        <p:spPr>
          <a:xfrm>
            <a:off x="707688" y="1170125"/>
            <a:ext cx="5033814" cy="3112575"/>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 name="Shape 893"/>
        <p:cNvGrpSpPr/>
        <p:nvPr/>
      </p:nvGrpSpPr>
      <p:grpSpPr>
        <a:xfrm>
          <a:off x="0" y="0"/>
          <a:ext cx="0" cy="0"/>
          <a:chOff x="0" y="0"/>
          <a:chExt cx="0" cy="0"/>
        </a:xfrm>
      </p:grpSpPr>
      <p:sp>
        <p:nvSpPr>
          <p:cNvPr id="894" name="Google Shape;894;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95" name="Google Shape;895;p77"/>
          <p:cNvSpPr txBox="1"/>
          <p:nvPr/>
        </p:nvSpPr>
        <p:spPr>
          <a:xfrm>
            <a:off x="713100"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01</a:t>
            </a:r>
            <a:endParaRPr sz="2000">
              <a:solidFill>
                <a:schemeClr val="dk1"/>
              </a:solidFill>
              <a:latin typeface="Lexend Black"/>
              <a:ea typeface="Lexend Black"/>
              <a:cs typeface="Lexend Black"/>
              <a:sym typeface="Lexend Black"/>
            </a:endParaRPr>
          </a:p>
        </p:txBody>
      </p:sp>
      <p:sp>
        <p:nvSpPr>
          <p:cNvPr id="896" name="Google Shape;896;p77"/>
          <p:cNvSpPr txBox="1"/>
          <p:nvPr/>
        </p:nvSpPr>
        <p:spPr>
          <a:xfrm>
            <a:off x="713125"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farthest planet from the Sun </a:t>
            </a:r>
            <a:endParaRPr sz="1200">
              <a:solidFill>
                <a:schemeClr val="dk1"/>
              </a:solidFill>
              <a:latin typeface="Inter"/>
              <a:ea typeface="Inter"/>
              <a:cs typeface="Inter"/>
              <a:sym typeface="Inter"/>
            </a:endParaRPr>
          </a:p>
        </p:txBody>
      </p:sp>
      <p:sp>
        <p:nvSpPr>
          <p:cNvPr id="897" name="Google Shape;897;p77"/>
          <p:cNvSpPr txBox="1"/>
          <p:nvPr/>
        </p:nvSpPr>
        <p:spPr>
          <a:xfrm>
            <a:off x="2644799"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02</a:t>
            </a:r>
            <a:endParaRPr sz="2000">
              <a:solidFill>
                <a:schemeClr val="dk1"/>
              </a:solidFill>
              <a:latin typeface="Lexend Black"/>
              <a:ea typeface="Lexend Black"/>
              <a:cs typeface="Lexend Black"/>
              <a:sym typeface="Lexend Black"/>
            </a:endParaRPr>
          </a:p>
        </p:txBody>
      </p:sp>
      <p:sp>
        <p:nvSpPr>
          <p:cNvPr id="898" name="Google Shape;898;p77"/>
          <p:cNvSpPr txBox="1"/>
          <p:nvPr/>
        </p:nvSpPr>
        <p:spPr>
          <a:xfrm>
            <a:off x="2644801"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99" name="Google Shape;899;p77"/>
          <p:cNvSpPr txBox="1"/>
          <p:nvPr/>
        </p:nvSpPr>
        <p:spPr>
          <a:xfrm>
            <a:off x="6508152"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900" name="Google Shape;900;p77"/>
          <p:cNvSpPr txBox="1"/>
          <p:nvPr/>
        </p:nvSpPr>
        <p:spPr>
          <a:xfrm>
            <a:off x="6508197"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04</a:t>
            </a:r>
            <a:endParaRPr sz="2000">
              <a:solidFill>
                <a:schemeClr val="dk1"/>
              </a:solidFill>
              <a:latin typeface="Lexend Black"/>
              <a:ea typeface="Lexend Black"/>
              <a:cs typeface="Lexend Black"/>
              <a:sym typeface="Lexend Black"/>
            </a:endParaRPr>
          </a:p>
        </p:txBody>
      </p:sp>
      <p:sp>
        <p:nvSpPr>
          <p:cNvPr id="901" name="Google Shape;901;p77"/>
          <p:cNvSpPr txBox="1"/>
          <p:nvPr/>
        </p:nvSpPr>
        <p:spPr>
          <a:xfrm>
            <a:off x="4576498"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03</a:t>
            </a:r>
            <a:endParaRPr sz="2000">
              <a:solidFill>
                <a:schemeClr val="dk1"/>
              </a:solidFill>
              <a:latin typeface="Lexend Black"/>
              <a:ea typeface="Lexend Black"/>
              <a:cs typeface="Lexend Black"/>
              <a:sym typeface="Lexend Black"/>
            </a:endParaRPr>
          </a:p>
        </p:txBody>
      </p:sp>
      <p:sp>
        <p:nvSpPr>
          <p:cNvPr id="902" name="Google Shape;902;p77"/>
          <p:cNvSpPr txBox="1"/>
          <p:nvPr/>
        </p:nvSpPr>
        <p:spPr>
          <a:xfrm>
            <a:off x="4576476"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cxnSp>
        <p:nvCxnSpPr>
          <p:cNvPr id="903" name="Google Shape;903;p77"/>
          <p:cNvCxnSpPr>
            <a:stCxn id="904" idx="3"/>
            <a:endCxn id="905" idx="1"/>
          </p:cNvCxnSpPr>
          <p:nvPr/>
        </p:nvCxnSpPr>
        <p:spPr>
          <a:xfrm>
            <a:off x="17626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06" name="Google Shape;906;p77"/>
          <p:cNvCxnSpPr>
            <a:stCxn id="905" idx="3"/>
            <a:endCxn id="907" idx="1"/>
          </p:cNvCxnSpPr>
          <p:nvPr/>
        </p:nvCxnSpPr>
        <p:spPr>
          <a:xfrm>
            <a:off x="36943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08" name="Google Shape;908;p77"/>
          <p:cNvCxnSpPr>
            <a:stCxn id="907" idx="3"/>
            <a:endCxn id="909" idx="1"/>
          </p:cNvCxnSpPr>
          <p:nvPr/>
        </p:nvCxnSpPr>
        <p:spPr>
          <a:xfrm>
            <a:off x="56260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10" name="Google Shape;910;p77"/>
          <p:cNvCxnSpPr>
            <a:stCxn id="904" idx="2"/>
            <a:endCxn id="895" idx="0"/>
          </p:cNvCxnSpPr>
          <p:nvPr/>
        </p:nvCxnSpPr>
        <p:spPr>
          <a:xfrm>
            <a:off x="16709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911" name="Google Shape;911;p77"/>
          <p:cNvCxnSpPr>
            <a:stCxn id="905" idx="2"/>
            <a:endCxn id="897" idx="0"/>
          </p:cNvCxnSpPr>
          <p:nvPr/>
        </p:nvCxnSpPr>
        <p:spPr>
          <a:xfrm>
            <a:off x="3602688" y="2034239"/>
            <a:ext cx="0" cy="1173000"/>
          </a:xfrm>
          <a:prstGeom prst="straightConnector1">
            <a:avLst/>
          </a:prstGeom>
          <a:noFill/>
          <a:ln cap="flat" cmpd="sng" w="9525">
            <a:solidFill>
              <a:schemeClr val="lt2"/>
            </a:solidFill>
            <a:prstDash val="solid"/>
            <a:round/>
            <a:headEnd len="med" w="med" type="none"/>
            <a:tailEnd len="med" w="med" type="none"/>
          </a:ln>
        </p:spPr>
      </p:cxnSp>
      <p:cxnSp>
        <p:nvCxnSpPr>
          <p:cNvPr id="912" name="Google Shape;912;p77"/>
          <p:cNvCxnSpPr>
            <a:stCxn id="907" idx="2"/>
            <a:endCxn id="901" idx="0"/>
          </p:cNvCxnSpPr>
          <p:nvPr/>
        </p:nvCxnSpPr>
        <p:spPr>
          <a:xfrm>
            <a:off x="55343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913" name="Google Shape;913;p77"/>
          <p:cNvCxnSpPr>
            <a:stCxn id="909" idx="2"/>
            <a:endCxn id="900" idx="0"/>
          </p:cNvCxnSpPr>
          <p:nvPr/>
        </p:nvCxnSpPr>
        <p:spPr>
          <a:xfrm>
            <a:off x="7466088" y="2034239"/>
            <a:ext cx="0" cy="1173000"/>
          </a:xfrm>
          <a:prstGeom prst="straightConnector1">
            <a:avLst/>
          </a:prstGeom>
          <a:noFill/>
          <a:ln cap="flat" cmpd="sng" w="9525">
            <a:solidFill>
              <a:schemeClr val="lt2"/>
            </a:solidFill>
            <a:prstDash val="solid"/>
            <a:round/>
            <a:headEnd len="med" w="med" type="none"/>
            <a:tailEnd len="med" w="med" type="none"/>
          </a:ln>
        </p:spPr>
      </p:cxnSp>
      <p:sp>
        <p:nvSpPr>
          <p:cNvPr id="904" name="Google Shape;904;p77"/>
          <p:cNvSpPr/>
          <p:nvPr/>
        </p:nvSpPr>
        <p:spPr>
          <a:xfrm>
            <a:off x="15793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7"/>
          <p:cNvSpPr/>
          <p:nvPr/>
        </p:nvSpPr>
        <p:spPr>
          <a:xfrm>
            <a:off x="35110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77"/>
          <p:cNvSpPr/>
          <p:nvPr/>
        </p:nvSpPr>
        <p:spPr>
          <a:xfrm>
            <a:off x="54427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7"/>
          <p:cNvSpPr/>
          <p:nvPr/>
        </p:nvSpPr>
        <p:spPr>
          <a:xfrm>
            <a:off x="73744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 name="Shape 917"/>
        <p:cNvGrpSpPr/>
        <p:nvPr/>
      </p:nvGrpSpPr>
      <p:grpSpPr>
        <a:xfrm>
          <a:off x="0" y="0"/>
          <a:ext cx="0" cy="0"/>
          <a:chOff x="0" y="0"/>
          <a:chExt cx="0" cy="0"/>
        </a:xfrm>
      </p:grpSpPr>
      <p:sp>
        <p:nvSpPr>
          <p:cNvPr id="918" name="Google Shape;918;p78"/>
          <p:cNvSpPr/>
          <p:nvPr/>
        </p:nvSpPr>
        <p:spPr>
          <a:xfrm>
            <a:off x="583510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B</a:t>
            </a:r>
            <a:endParaRPr>
              <a:solidFill>
                <a:schemeClr val="lt1"/>
              </a:solidFill>
              <a:latin typeface="Lexend Black"/>
              <a:ea typeface="Lexend Black"/>
              <a:cs typeface="Lexend Black"/>
              <a:sym typeface="Lexend Black"/>
            </a:endParaRPr>
          </a:p>
        </p:txBody>
      </p:sp>
      <p:sp>
        <p:nvSpPr>
          <p:cNvPr id="919" name="Google Shape;919;p78"/>
          <p:cNvSpPr/>
          <p:nvPr/>
        </p:nvSpPr>
        <p:spPr>
          <a:xfrm>
            <a:off x="291495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G</a:t>
            </a:r>
            <a:endParaRPr>
              <a:solidFill>
                <a:schemeClr val="lt1"/>
              </a:solidFill>
              <a:latin typeface="Lexend Black"/>
              <a:ea typeface="Lexend Black"/>
              <a:cs typeface="Lexend Black"/>
              <a:sym typeface="Lexend Black"/>
            </a:endParaRPr>
          </a:p>
        </p:txBody>
      </p:sp>
      <p:sp>
        <p:nvSpPr>
          <p:cNvPr id="920" name="Google Shape;920;p78"/>
          <p:cNvSpPr/>
          <p:nvPr/>
        </p:nvSpPr>
        <p:spPr>
          <a:xfrm>
            <a:off x="583510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H</a:t>
            </a:r>
            <a:endParaRPr>
              <a:solidFill>
                <a:schemeClr val="lt1"/>
              </a:solidFill>
              <a:latin typeface="Lexend Black"/>
              <a:ea typeface="Lexend Black"/>
              <a:cs typeface="Lexend Black"/>
              <a:sym typeface="Lexend Black"/>
            </a:endParaRPr>
          </a:p>
        </p:txBody>
      </p:sp>
      <p:sp>
        <p:nvSpPr>
          <p:cNvPr id="921" name="Google Shape;921;p78"/>
          <p:cNvSpPr/>
          <p:nvPr/>
        </p:nvSpPr>
        <p:spPr>
          <a:xfrm>
            <a:off x="291495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A</a:t>
            </a:r>
            <a:endParaRPr>
              <a:solidFill>
                <a:schemeClr val="lt1"/>
              </a:solidFill>
              <a:latin typeface="Lexend Black"/>
              <a:ea typeface="Lexend Black"/>
              <a:cs typeface="Lexend Black"/>
              <a:sym typeface="Lexend Black"/>
            </a:endParaRPr>
          </a:p>
        </p:txBody>
      </p:sp>
      <p:sp>
        <p:nvSpPr>
          <p:cNvPr id="922" name="Google Shape;922;p78"/>
          <p:cNvSpPr txBox="1"/>
          <p:nvPr/>
        </p:nvSpPr>
        <p:spPr>
          <a:xfrm>
            <a:off x="948600" y="1409300"/>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923" name="Google Shape;923;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924" name="Google Shape;924;p78"/>
          <p:cNvSpPr txBox="1"/>
          <p:nvPr/>
        </p:nvSpPr>
        <p:spPr>
          <a:xfrm>
            <a:off x="3228700" y="2230550"/>
            <a:ext cx="2686800" cy="558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Lexend Black"/>
                <a:ea typeface="Lexend Black"/>
                <a:cs typeface="Lexend Black"/>
                <a:sym typeface="Lexend Black"/>
              </a:rPr>
              <a:t>SOLAR SYSTEM</a:t>
            </a:r>
            <a:endParaRPr sz="2000">
              <a:solidFill>
                <a:schemeClr val="dk1"/>
              </a:solidFill>
              <a:latin typeface="Lexend Black"/>
              <a:ea typeface="Lexend Black"/>
              <a:cs typeface="Lexend Black"/>
              <a:sym typeface="Lexend Black"/>
            </a:endParaRPr>
          </a:p>
        </p:txBody>
      </p:sp>
      <p:cxnSp>
        <p:nvCxnSpPr>
          <p:cNvPr id="925" name="Google Shape;925;p78"/>
          <p:cNvCxnSpPr>
            <a:stCxn id="924" idx="0"/>
            <a:endCxn id="918" idx="1"/>
          </p:cNvCxnSpPr>
          <p:nvPr/>
        </p:nvCxnSpPr>
        <p:spPr>
          <a:xfrm rot="-5400000">
            <a:off x="4932700" y="1328150"/>
            <a:ext cx="541800" cy="1263000"/>
          </a:xfrm>
          <a:prstGeom prst="bentConnector2">
            <a:avLst/>
          </a:prstGeom>
          <a:noFill/>
          <a:ln cap="flat" cmpd="sng" w="9525">
            <a:solidFill>
              <a:schemeClr val="lt2"/>
            </a:solidFill>
            <a:prstDash val="solid"/>
            <a:round/>
            <a:headEnd len="med" w="med" type="none"/>
            <a:tailEnd len="med" w="med" type="none"/>
          </a:ln>
        </p:spPr>
      </p:cxnSp>
      <p:cxnSp>
        <p:nvCxnSpPr>
          <p:cNvPr id="926" name="Google Shape;926;p78"/>
          <p:cNvCxnSpPr>
            <a:stCxn id="924" idx="2"/>
            <a:endCxn id="920" idx="1"/>
          </p:cNvCxnSpPr>
          <p:nvPr/>
        </p:nvCxnSpPr>
        <p:spPr>
          <a:xfrm flipH="1" rot="-5400000">
            <a:off x="4946050" y="2415500"/>
            <a:ext cx="515100" cy="1263000"/>
          </a:xfrm>
          <a:prstGeom prst="bentConnector2">
            <a:avLst/>
          </a:prstGeom>
          <a:noFill/>
          <a:ln cap="flat" cmpd="sng" w="9525">
            <a:solidFill>
              <a:schemeClr val="lt2"/>
            </a:solidFill>
            <a:prstDash val="solid"/>
            <a:round/>
            <a:headEnd len="med" w="med" type="none"/>
            <a:tailEnd len="med" w="med" type="none"/>
          </a:ln>
        </p:spPr>
      </p:cxnSp>
      <p:sp>
        <p:nvSpPr>
          <p:cNvPr id="927" name="Google Shape;927;p78"/>
          <p:cNvSpPr txBox="1"/>
          <p:nvPr/>
        </p:nvSpPr>
        <p:spPr>
          <a:xfrm>
            <a:off x="948600" y="3025026"/>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928" name="Google Shape;928;p78"/>
          <p:cNvSpPr txBox="1"/>
          <p:nvPr/>
        </p:nvSpPr>
        <p:spPr>
          <a:xfrm>
            <a:off x="6537700" y="1409300"/>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929" name="Google Shape;929;p78"/>
          <p:cNvSpPr txBox="1"/>
          <p:nvPr/>
        </p:nvSpPr>
        <p:spPr>
          <a:xfrm>
            <a:off x="6537700" y="3025026"/>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cxnSp>
        <p:nvCxnSpPr>
          <p:cNvPr id="930" name="Google Shape;930;p78"/>
          <p:cNvCxnSpPr>
            <a:stCxn id="924" idx="0"/>
            <a:endCxn id="921" idx="3"/>
          </p:cNvCxnSpPr>
          <p:nvPr/>
        </p:nvCxnSpPr>
        <p:spPr>
          <a:xfrm flipH="1" rot="5400000">
            <a:off x="3687850" y="1346300"/>
            <a:ext cx="541800" cy="1226700"/>
          </a:xfrm>
          <a:prstGeom prst="bentConnector2">
            <a:avLst/>
          </a:prstGeom>
          <a:noFill/>
          <a:ln cap="flat" cmpd="sng" w="9525">
            <a:solidFill>
              <a:schemeClr val="lt2"/>
            </a:solidFill>
            <a:prstDash val="solid"/>
            <a:round/>
            <a:headEnd len="med" w="med" type="none"/>
            <a:tailEnd len="med" w="med" type="none"/>
          </a:ln>
        </p:spPr>
      </p:cxnSp>
      <p:cxnSp>
        <p:nvCxnSpPr>
          <p:cNvPr id="931" name="Google Shape;931;p78"/>
          <p:cNvCxnSpPr>
            <a:stCxn id="924" idx="2"/>
            <a:endCxn id="919" idx="3"/>
          </p:cNvCxnSpPr>
          <p:nvPr/>
        </p:nvCxnSpPr>
        <p:spPr>
          <a:xfrm rot="5400000">
            <a:off x="3701200" y="2433650"/>
            <a:ext cx="515100" cy="1226700"/>
          </a:xfrm>
          <a:prstGeom prst="bentConnector2">
            <a:avLst/>
          </a:prstGeom>
          <a:noFill/>
          <a:ln cap="flat" cmpd="sng" w="9525">
            <a:solidFill>
              <a:schemeClr val="lt2"/>
            </a:solidFill>
            <a:prstDash val="solid"/>
            <a:round/>
            <a:headEnd len="med" w="med" type="none"/>
            <a:tailEnd len="med" w="med" type="none"/>
          </a:ln>
        </p:spPr>
      </p:cxnSp>
      <p:sp>
        <p:nvSpPr>
          <p:cNvPr id="932" name="Google Shape;932;p78"/>
          <p:cNvSpPr txBox="1"/>
          <p:nvPr>
            <p:ph idx="4294967295" type="subTitle"/>
          </p:nvPr>
        </p:nvSpPr>
        <p:spPr>
          <a:xfrm>
            <a:off x="948650" y="353412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of them all</a:t>
            </a:r>
            <a:endParaRPr/>
          </a:p>
        </p:txBody>
      </p:sp>
      <p:sp>
        <p:nvSpPr>
          <p:cNvPr id="933" name="Google Shape;933;p78"/>
          <p:cNvSpPr txBox="1"/>
          <p:nvPr>
            <p:ph idx="4294967295" type="subTitle"/>
          </p:nvPr>
        </p:nvSpPr>
        <p:spPr>
          <a:xfrm>
            <a:off x="6537700" y="191077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934" name="Google Shape;934;p78"/>
          <p:cNvSpPr txBox="1"/>
          <p:nvPr>
            <p:ph idx="4294967295" type="subTitle"/>
          </p:nvPr>
        </p:nvSpPr>
        <p:spPr>
          <a:xfrm>
            <a:off x="948650" y="191077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935" name="Google Shape;935;p78"/>
          <p:cNvSpPr txBox="1"/>
          <p:nvPr>
            <p:ph idx="4294967295" type="subTitle"/>
          </p:nvPr>
        </p:nvSpPr>
        <p:spPr>
          <a:xfrm>
            <a:off x="6537700" y="353412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t>
            </a:r>
            <a:r>
              <a:rPr lang="en"/>
              <a:t>a gas giant and </a:t>
            </a:r>
            <a:r>
              <a:rPr lang="en"/>
              <a:t>the biggest planet in the Solar System</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9" name="Shape 939"/>
        <p:cNvGrpSpPr/>
        <p:nvPr/>
      </p:nvGrpSpPr>
      <p:grpSpPr>
        <a:xfrm>
          <a:off x="0" y="0"/>
          <a:ext cx="0" cy="0"/>
          <a:chOff x="0" y="0"/>
          <a:chExt cx="0" cy="0"/>
        </a:xfrm>
      </p:grpSpPr>
      <p:sp>
        <p:nvSpPr>
          <p:cNvPr id="940" name="Google Shape;940;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941" name="Google Shape;941;p79"/>
          <p:cNvGraphicFramePr/>
          <p:nvPr/>
        </p:nvGraphicFramePr>
        <p:xfrm>
          <a:off x="719963" y="1314010"/>
          <a:ext cx="3000000" cy="3000000"/>
        </p:xfrm>
        <a:graphic>
          <a:graphicData uri="http://schemas.openxmlformats.org/drawingml/2006/table">
            <a:tbl>
              <a:tblPr>
                <a:noFill/>
                <a:tableStyleId>{50AAECD2-521D-48A7-9391-C958EB255E60}</a:tableStyleId>
              </a:tblPr>
              <a:tblGrid>
                <a:gridCol w="915525"/>
                <a:gridCol w="1145925"/>
                <a:gridCol w="1410600"/>
                <a:gridCol w="1410600"/>
                <a:gridCol w="1410600"/>
                <a:gridCol w="1410600"/>
              </a:tblGrid>
              <a:tr h="479550">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A</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B</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Lexend Black"/>
                          <a:ea typeface="Lexend Black"/>
                          <a:cs typeface="Lexend Black"/>
                          <a:sym typeface="Lexend Black"/>
                        </a:rPr>
                        <a:t>TEAM C</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D</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1</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MERCURY</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Jupiter is big</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Mercury is small</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Venus is very hot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Earth has life</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MARS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2</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SATURN</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Saturn has rings</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a red planet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The Sun is a star</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very cold</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VENUS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gridSpan="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RESULTS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hMerge="1"/>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100K</a:t>
                      </a:r>
                      <a:endParaRPr sz="1000">
                        <a:solidFill>
                          <a:schemeClr val="dk1"/>
                        </a:solidFill>
                        <a:latin typeface="Inter"/>
                        <a:ea typeface="Inter"/>
                        <a:cs typeface="Inter"/>
                        <a:sym typeface="Inter"/>
                      </a:endParaRPr>
                    </a:p>
                  </a:txBody>
                  <a:tcPr marT="0" marB="0" marR="0" marL="0"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25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86</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45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r>
            </a:tbl>
          </a:graphicData>
        </a:graphic>
      </p:graphicFrame>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 name="Shape 945"/>
        <p:cNvGrpSpPr/>
        <p:nvPr/>
      </p:nvGrpSpPr>
      <p:grpSpPr>
        <a:xfrm>
          <a:off x="0" y="0"/>
          <a:ext cx="0" cy="0"/>
          <a:chOff x="0" y="0"/>
          <a:chExt cx="0" cy="0"/>
        </a:xfrm>
      </p:grpSpPr>
      <p:sp>
        <p:nvSpPr>
          <p:cNvPr id="946" name="Google Shape;946;p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947" name="Google Shape;947;p80"/>
          <p:cNvSpPr txBox="1"/>
          <p:nvPr/>
        </p:nvSpPr>
        <p:spPr>
          <a:xfrm>
            <a:off x="981900" y="4296500"/>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948" name="Google Shape;948;p80"/>
          <p:cNvSpPr txBox="1"/>
          <p:nvPr/>
        </p:nvSpPr>
        <p:spPr>
          <a:xfrm>
            <a:off x="6757669" y="3232045"/>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3</a:t>
            </a:r>
            <a:endParaRPr sz="2000">
              <a:solidFill>
                <a:schemeClr val="dk1"/>
              </a:solidFill>
              <a:latin typeface="Lexend Black"/>
              <a:ea typeface="Lexend Black"/>
              <a:cs typeface="Lexend Black"/>
              <a:sym typeface="Lexend Black"/>
            </a:endParaRPr>
          </a:p>
        </p:txBody>
      </p:sp>
      <p:sp>
        <p:nvSpPr>
          <p:cNvPr id="949" name="Google Shape;949;p80"/>
          <p:cNvSpPr txBox="1"/>
          <p:nvPr/>
        </p:nvSpPr>
        <p:spPr>
          <a:xfrm>
            <a:off x="6757669" y="2477716"/>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2</a:t>
            </a:r>
            <a:endParaRPr sz="2000">
              <a:solidFill>
                <a:schemeClr val="dk1"/>
              </a:solidFill>
              <a:latin typeface="Lexend Black"/>
              <a:ea typeface="Lexend Black"/>
              <a:cs typeface="Lexend Black"/>
              <a:sym typeface="Lexend Black"/>
            </a:endParaRPr>
          </a:p>
        </p:txBody>
      </p:sp>
      <p:sp>
        <p:nvSpPr>
          <p:cNvPr id="950" name="Google Shape;950;p80"/>
          <p:cNvSpPr txBox="1"/>
          <p:nvPr/>
        </p:nvSpPr>
        <p:spPr>
          <a:xfrm>
            <a:off x="6757669" y="1723388"/>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1 </a:t>
            </a:r>
            <a:endParaRPr sz="2000">
              <a:solidFill>
                <a:schemeClr val="dk1"/>
              </a:solidFill>
              <a:latin typeface="Lexend Black"/>
              <a:ea typeface="Lexend Black"/>
              <a:cs typeface="Lexend Black"/>
              <a:sym typeface="Lexend Black"/>
            </a:endParaRPr>
          </a:p>
        </p:txBody>
      </p:sp>
      <p:sp>
        <p:nvSpPr>
          <p:cNvPr id="951" name="Google Shape;951;p80"/>
          <p:cNvSpPr/>
          <p:nvPr/>
        </p:nvSpPr>
        <p:spPr>
          <a:xfrm>
            <a:off x="6533169" y="177077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80"/>
          <p:cNvSpPr/>
          <p:nvPr/>
        </p:nvSpPr>
        <p:spPr>
          <a:xfrm>
            <a:off x="6533169" y="2525696"/>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80"/>
          <p:cNvSpPr/>
          <p:nvPr/>
        </p:nvSpPr>
        <p:spPr>
          <a:xfrm>
            <a:off x="6533169" y="3280621"/>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4" name="Google Shape;954;p80" title="Gráfico">
            <a:hlinkClick r:id="rId4"/>
          </p:cNvPr>
          <p:cNvPicPr preferRelativeResize="0"/>
          <p:nvPr/>
        </p:nvPicPr>
        <p:blipFill>
          <a:blip r:embed="rId5">
            <a:alphaModFix/>
          </a:blip>
          <a:stretch>
            <a:fillRect/>
          </a:stretch>
        </p:blipFill>
        <p:spPr>
          <a:xfrm>
            <a:off x="720000" y="1224275"/>
            <a:ext cx="4809663" cy="2973975"/>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 name="Shape 958"/>
        <p:cNvGrpSpPr/>
        <p:nvPr/>
      </p:nvGrpSpPr>
      <p:grpSpPr>
        <a:xfrm>
          <a:off x="0" y="0"/>
          <a:ext cx="0" cy="0"/>
          <a:chOff x="0" y="0"/>
          <a:chExt cx="0" cy="0"/>
        </a:xfrm>
      </p:grpSpPr>
      <p:sp>
        <p:nvSpPr>
          <p:cNvPr id="959" name="Google Shape;959;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ROADMAP INFOGRAPHIC</a:t>
            </a:r>
            <a:endParaRPr/>
          </a:p>
        </p:txBody>
      </p:sp>
      <p:graphicFrame>
        <p:nvGraphicFramePr>
          <p:cNvPr id="960" name="Google Shape;960;p81"/>
          <p:cNvGraphicFramePr/>
          <p:nvPr/>
        </p:nvGraphicFramePr>
        <p:xfrm>
          <a:off x="713238" y="1172900"/>
          <a:ext cx="3000000" cy="3000000"/>
        </p:xfrm>
        <a:graphic>
          <a:graphicData uri="http://schemas.openxmlformats.org/drawingml/2006/table">
            <a:tbl>
              <a:tblPr>
                <a:noFill/>
                <a:tableStyleId>{A6A14B02-2D2B-4C43-B404-F34E1FF036DD}</a:tableStyleId>
              </a:tblPr>
              <a:tblGrid>
                <a:gridCol w="806750"/>
                <a:gridCol w="682675"/>
                <a:gridCol w="517850"/>
                <a:gridCol w="517850"/>
                <a:gridCol w="517850"/>
                <a:gridCol w="517850"/>
                <a:gridCol w="517850"/>
                <a:gridCol w="517850"/>
                <a:gridCol w="517850"/>
                <a:gridCol w="517850"/>
                <a:gridCol w="517850"/>
                <a:gridCol w="517850"/>
                <a:gridCol w="517850"/>
                <a:gridCol w="517850"/>
              </a:tblGrid>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gridSpan="1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MONTH</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c hMerge="1"/>
                <a:tc hMerge="1"/>
                <a:tc hMerge="1"/>
                <a:tc hMerge="1"/>
                <a:tc hMerge="1"/>
              </a:tr>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4</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5</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6</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7</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8</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9</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10</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1</a:t>
                      </a:r>
                      <a:endParaRPr b="1">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2</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4</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5</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90200">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6</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bl>
          </a:graphicData>
        </a:graphic>
      </p:graphicFrame>
      <p:sp>
        <p:nvSpPr>
          <p:cNvPr id="961" name="Google Shape;961;p81"/>
          <p:cNvSpPr/>
          <p:nvPr/>
        </p:nvSpPr>
        <p:spPr>
          <a:xfrm>
            <a:off x="1519988" y="4371825"/>
            <a:ext cx="176400" cy="176400"/>
          </a:xfrm>
          <a:prstGeom prst="rect">
            <a:avLst/>
          </a:prstGeom>
          <a:solidFill>
            <a:srgbClr val="4619BB">
              <a:alpha val="4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81"/>
          <p:cNvSpPr txBox="1"/>
          <p:nvPr/>
        </p:nvSpPr>
        <p:spPr>
          <a:xfrm flipH="1">
            <a:off x="170316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In progress</a:t>
            </a:r>
            <a:endParaRPr>
              <a:solidFill>
                <a:schemeClr val="dk1"/>
              </a:solidFill>
              <a:latin typeface="Lexend Black"/>
              <a:ea typeface="Lexend Black"/>
              <a:cs typeface="Lexend Black"/>
              <a:sym typeface="Lexend Black"/>
            </a:endParaRPr>
          </a:p>
        </p:txBody>
      </p:sp>
      <p:sp>
        <p:nvSpPr>
          <p:cNvPr id="963" name="Google Shape;963;p81"/>
          <p:cNvSpPr/>
          <p:nvPr/>
        </p:nvSpPr>
        <p:spPr>
          <a:xfrm>
            <a:off x="3942838" y="4371825"/>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81"/>
          <p:cNvSpPr txBox="1"/>
          <p:nvPr/>
        </p:nvSpPr>
        <p:spPr>
          <a:xfrm flipH="1">
            <a:off x="412601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Done</a:t>
            </a:r>
            <a:endParaRPr>
              <a:solidFill>
                <a:schemeClr val="dk1"/>
              </a:solidFill>
              <a:latin typeface="Lexend Black"/>
              <a:ea typeface="Lexend Black"/>
              <a:cs typeface="Lexend Black"/>
              <a:sym typeface="Lexend Black"/>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82"/>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TOM </a:t>
            </a:r>
            <a:r>
              <a:rPr lang="en"/>
              <a:t>HARRIS</a:t>
            </a:r>
            <a:endParaRPr/>
          </a:p>
        </p:txBody>
      </p:sp>
      <p:sp>
        <p:nvSpPr>
          <p:cNvPr id="970" name="Google Shape;970;p82"/>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971" name="Google Shape;971;p82"/>
          <p:cNvPicPr preferRelativeResize="0"/>
          <p:nvPr/>
        </p:nvPicPr>
        <p:blipFill rotWithShape="1">
          <a:blip r:embed="rId3">
            <a:alphaModFix/>
          </a:blip>
          <a:srcRect b="39795" l="19553" r="40327" t="0"/>
          <a:stretch/>
        </p:blipFill>
        <p:spPr>
          <a:xfrm>
            <a:off x="5504089" y="1524525"/>
            <a:ext cx="1608000" cy="1608000"/>
          </a:xfrm>
          <a:prstGeom prst="rect">
            <a:avLst/>
          </a:prstGeom>
          <a:noFill/>
          <a:ln>
            <a:noFill/>
          </a:ln>
        </p:spPr>
      </p:pic>
      <p:pic>
        <p:nvPicPr>
          <p:cNvPr id="972" name="Google Shape;972;p82"/>
          <p:cNvPicPr preferRelativeResize="0"/>
          <p:nvPr/>
        </p:nvPicPr>
        <p:blipFill rotWithShape="1">
          <a:blip r:embed="rId4">
            <a:alphaModFix/>
          </a:blip>
          <a:srcRect b="47808" l="24769" r="43478" t="4545"/>
          <a:stretch/>
        </p:blipFill>
        <p:spPr>
          <a:xfrm>
            <a:off x="2031864" y="1524475"/>
            <a:ext cx="1608000" cy="1608000"/>
          </a:xfrm>
          <a:prstGeom prst="rect">
            <a:avLst/>
          </a:prstGeom>
          <a:noFill/>
          <a:ln>
            <a:noFill/>
          </a:ln>
        </p:spPr>
      </p:pic>
      <p:sp>
        <p:nvSpPr>
          <p:cNvPr id="973" name="Google Shape;973;p8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974" name="Google Shape;974;p82"/>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75" name="Google Shape;975;p82"/>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9" name="Shape 979"/>
        <p:cNvGrpSpPr/>
        <p:nvPr/>
      </p:nvGrpSpPr>
      <p:grpSpPr>
        <a:xfrm>
          <a:off x="0" y="0"/>
          <a:ext cx="0" cy="0"/>
          <a:chOff x="0" y="0"/>
          <a:chExt cx="0" cy="0"/>
        </a:xfrm>
      </p:grpSpPr>
      <p:sp>
        <p:nvSpPr>
          <p:cNvPr id="980" name="Google Shape;980;p83"/>
          <p:cNvSpPr/>
          <p:nvPr/>
        </p:nvSpPr>
        <p:spPr>
          <a:xfrm>
            <a:off x="3702438"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1" name="Google Shape;981;p83"/>
          <p:cNvSpPr/>
          <p:nvPr/>
        </p:nvSpPr>
        <p:spPr>
          <a:xfrm>
            <a:off x="437351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2" name="Google Shape;982;p83"/>
          <p:cNvSpPr/>
          <p:nvPr/>
        </p:nvSpPr>
        <p:spPr>
          <a:xfrm>
            <a:off x="499366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3" name="Google Shape;983;p83"/>
          <p:cNvSpPr txBox="1"/>
          <p:nvPr>
            <p:ph type="title"/>
          </p:nvPr>
        </p:nvSpPr>
        <p:spPr>
          <a:xfrm>
            <a:off x="2347925" y="10885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84" name="Google Shape;984;p83"/>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985" name="Google Shape;985;p83"/>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Inter"/>
                <a:ea typeface="Inter"/>
                <a:cs typeface="Inter"/>
                <a:sym typeface="Inter"/>
              </a:rPr>
              <a:t>Please keep this slide for attribution</a:t>
            </a:r>
            <a:endParaRPr b="1" sz="1000">
              <a:solidFill>
                <a:schemeClr val="dk1"/>
              </a:solidFill>
              <a:latin typeface="Inter"/>
              <a:ea typeface="Inter"/>
              <a:cs typeface="Inter"/>
              <a:sym typeface="Inter"/>
            </a:endParaRPr>
          </a:p>
        </p:txBody>
      </p:sp>
      <p:sp>
        <p:nvSpPr>
          <p:cNvPr id="986" name="Google Shape;986;p83"/>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 name="Google Shape;987;p83"/>
          <p:cNvGrpSpPr/>
          <p:nvPr/>
        </p:nvGrpSpPr>
        <p:grpSpPr>
          <a:xfrm>
            <a:off x="4424429" y="3236324"/>
            <a:ext cx="346056" cy="345674"/>
            <a:chOff x="3303268" y="3817349"/>
            <a:chExt cx="346056" cy="345674"/>
          </a:xfrm>
        </p:grpSpPr>
        <p:sp>
          <p:nvSpPr>
            <p:cNvPr id="988" name="Google Shape;988;p8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8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8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8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83"/>
          <p:cNvGrpSpPr/>
          <p:nvPr/>
        </p:nvGrpSpPr>
        <p:grpSpPr>
          <a:xfrm>
            <a:off x="5044594" y="3236324"/>
            <a:ext cx="346056" cy="345674"/>
            <a:chOff x="3752358" y="3817349"/>
            <a:chExt cx="346056" cy="345674"/>
          </a:xfrm>
        </p:grpSpPr>
        <p:sp>
          <p:nvSpPr>
            <p:cNvPr id="993" name="Google Shape;993;p8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8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8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8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0" name="Shape 1000"/>
        <p:cNvGrpSpPr/>
        <p:nvPr/>
      </p:nvGrpSpPr>
      <p:grpSpPr>
        <a:xfrm>
          <a:off x="0" y="0"/>
          <a:ext cx="0" cy="0"/>
          <a:chOff x="0" y="0"/>
          <a:chExt cx="0" cy="0"/>
        </a:xfrm>
      </p:grpSpPr>
      <p:sp>
        <p:nvSpPr>
          <p:cNvPr id="1001" name="Google Shape;1001;p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002" name="Google Shape;1002;p84"/>
          <p:cNvSpPr txBox="1"/>
          <p:nvPr>
            <p:ph idx="4294967295" type="body"/>
          </p:nvPr>
        </p:nvSpPr>
        <p:spPr>
          <a:xfrm>
            <a:off x="719975" y="1215751"/>
            <a:ext cx="7704000" cy="5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 resources whose style fits the one of this template:</a:t>
            </a:r>
            <a:endParaRPr/>
          </a:p>
          <a:p>
            <a:pPr indent="0" lvl="0" marL="0" rtl="0" algn="l">
              <a:spcBef>
                <a:spcPts val="0"/>
              </a:spcBef>
              <a:spcAft>
                <a:spcPts val="0"/>
              </a:spcAft>
              <a:buNone/>
            </a:pPr>
            <a:r>
              <a:t/>
            </a:r>
            <a:endParaRPr/>
          </a:p>
        </p:txBody>
      </p:sp>
      <p:pic>
        <p:nvPicPr>
          <p:cNvPr id="1003" name="Google Shape;1003;p84"/>
          <p:cNvPicPr preferRelativeResize="0"/>
          <p:nvPr/>
        </p:nvPicPr>
        <p:blipFill>
          <a:blip r:embed="rId3">
            <a:alphaModFix/>
          </a:blip>
          <a:stretch>
            <a:fillRect/>
          </a:stretch>
        </p:blipFill>
        <p:spPr>
          <a:xfrm>
            <a:off x="713225" y="1961525"/>
            <a:ext cx="1646625" cy="353025"/>
          </a:xfrm>
          <a:prstGeom prst="rect">
            <a:avLst/>
          </a:prstGeom>
          <a:noFill/>
          <a:ln>
            <a:noFill/>
          </a:ln>
        </p:spPr>
      </p:pic>
      <p:pic>
        <p:nvPicPr>
          <p:cNvPr id="1004" name="Google Shape;1004;p84"/>
          <p:cNvPicPr preferRelativeResize="0"/>
          <p:nvPr/>
        </p:nvPicPr>
        <p:blipFill>
          <a:blip r:embed="rId3">
            <a:alphaModFix/>
          </a:blip>
          <a:stretch>
            <a:fillRect/>
          </a:stretch>
        </p:blipFill>
        <p:spPr>
          <a:xfrm rot="10800000">
            <a:off x="713225" y="2650875"/>
            <a:ext cx="1646625" cy="353025"/>
          </a:xfrm>
          <a:prstGeom prst="rect">
            <a:avLst/>
          </a:prstGeom>
          <a:noFill/>
          <a:ln>
            <a:noFill/>
          </a:ln>
        </p:spPr>
      </p:pic>
      <p:sp>
        <p:nvSpPr>
          <p:cNvPr id="1005" name="Google Shape;1005;p84"/>
          <p:cNvSpPr/>
          <p:nvPr/>
        </p:nvSpPr>
        <p:spPr>
          <a:xfrm>
            <a:off x="2735850" y="1961475"/>
            <a:ext cx="1042500" cy="1042500"/>
          </a:xfrm>
          <a:prstGeom prst="diamond">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06" name="Google Shape;1006;p84"/>
          <p:cNvSpPr/>
          <p:nvPr/>
        </p:nvSpPr>
        <p:spPr>
          <a:xfrm>
            <a:off x="4290342" y="1961525"/>
            <a:ext cx="1042500" cy="10425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07" name="Google Shape;1007;p84"/>
          <p:cNvSpPr/>
          <p:nvPr/>
        </p:nvSpPr>
        <p:spPr>
          <a:xfrm>
            <a:off x="5844833" y="1961400"/>
            <a:ext cx="1042500" cy="1042500"/>
          </a:xfrm>
          <a:prstGeom prst="frame">
            <a:avLst>
              <a:gd fmla="val 22367" name="adj1"/>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08" name="Google Shape;1008;p84"/>
          <p:cNvSpPr/>
          <p:nvPr/>
        </p:nvSpPr>
        <p:spPr>
          <a:xfrm>
            <a:off x="7399325" y="1961400"/>
            <a:ext cx="1042500" cy="1042500"/>
          </a:xfrm>
          <a:prstGeom prst="frame">
            <a:avLst>
              <a:gd fmla="val 22367" name="adj1"/>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1009" name="Google Shape;1009;p84"/>
          <p:cNvPicPr preferRelativeResize="0"/>
          <p:nvPr/>
        </p:nvPicPr>
        <p:blipFill>
          <a:blip r:embed="rId3">
            <a:alphaModFix/>
          </a:blip>
          <a:stretch>
            <a:fillRect/>
          </a:stretch>
        </p:blipFill>
        <p:spPr>
          <a:xfrm rot="10800000">
            <a:off x="719625" y="3326400"/>
            <a:ext cx="7715250" cy="147225"/>
          </a:xfrm>
          <a:prstGeom prst="rect">
            <a:avLst/>
          </a:prstGeom>
          <a:noFill/>
          <a:ln>
            <a:noFill/>
          </a:ln>
        </p:spPr>
      </p:pic>
      <p:pic>
        <p:nvPicPr>
          <p:cNvPr id="1010" name="Google Shape;1010;p84"/>
          <p:cNvPicPr preferRelativeResize="0"/>
          <p:nvPr/>
        </p:nvPicPr>
        <p:blipFill>
          <a:blip r:embed="rId3">
            <a:alphaModFix/>
          </a:blip>
          <a:stretch>
            <a:fillRect/>
          </a:stretch>
        </p:blipFill>
        <p:spPr>
          <a:xfrm flipH="1" rot="10800000">
            <a:off x="719625" y="3658975"/>
            <a:ext cx="7715250" cy="147225"/>
          </a:xfrm>
          <a:prstGeom prst="rect">
            <a:avLst/>
          </a:prstGeom>
          <a:noFill/>
          <a:ln>
            <a:noFill/>
          </a:ln>
        </p:spPr>
      </p:pic>
      <p:sp>
        <p:nvSpPr>
          <p:cNvPr id="1011" name="Google Shape;1011;p84"/>
          <p:cNvSpPr/>
          <p:nvPr/>
        </p:nvSpPr>
        <p:spPr>
          <a:xfrm>
            <a:off x="714275" y="4092400"/>
            <a:ext cx="7715400" cy="510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 name="Shape 520"/>
        <p:cNvGrpSpPr/>
        <p:nvPr/>
      </p:nvGrpSpPr>
      <p:grpSpPr>
        <a:xfrm>
          <a:off x="0" y="0"/>
          <a:ext cx="0" cy="0"/>
          <a:chOff x="0" y="0"/>
          <a:chExt cx="0" cy="0"/>
        </a:xfrm>
      </p:grpSpPr>
      <p:sp>
        <p:nvSpPr>
          <p:cNvPr id="521" name="Google Shape;521;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Literature Survey</a:t>
            </a:r>
            <a:endParaRPr/>
          </a:p>
        </p:txBody>
      </p:sp>
      <p:sp>
        <p:nvSpPr>
          <p:cNvPr id="522" name="Google Shape;522;p40"/>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b="1" lang="en" sz="1500"/>
              <a:t>Emotion Representation and Analysis: </a:t>
            </a:r>
            <a:endParaRPr b="1" sz="1500"/>
          </a:p>
          <a:p>
            <a:pPr indent="0" lvl="0" marL="457200" rtl="0" algn="l">
              <a:spcBef>
                <a:spcPts val="0"/>
              </a:spcBef>
              <a:spcAft>
                <a:spcPts val="0"/>
              </a:spcAft>
              <a:buNone/>
            </a:pPr>
            <a:r>
              <a:rPr lang="en" sz="1500"/>
              <a:t>Various methodologies have been explored to understand and interpret emotions in music, such as emotional content labeling, auditory feature extraction, and sentiment analysis of lyrics. These methods help in comprehending the emotional layers embedded within musical compositions.</a:t>
            </a:r>
            <a:endParaRPr sz="1500"/>
          </a:p>
          <a:p>
            <a:pPr indent="0" lvl="0" marL="0" rtl="0" algn="l">
              <a:spcBef>
                <a:spcPts val="0"/>
              </a:spcBef>
              <a:spcAft>
                <a:spcPts val="0"/>
              </a:spcAft>
              <a:buNone/>
            </a:pPr>
            <a:r>
              <a:t/>
            </a:r>
            <a:endParaRPr sz="1500"/>
          </a:p>
          <a:p>
            <a:pPr indent="-323850" lvl="0" marL="457200" rtl="0" algn="l">
              <a:spcBef>
                <a:spcPts val="0"/>
              </a:spcBef>
              <a:spcAft>
                <a:spcPts val="0"/>
              </a:spcAft>
              <a:buSzPts val="1500"/>
              <a:buChar char="●"/>
            </a:pPr>
            <a:r>
              <a:rPr b="1" lang="en" sz="1500"/>
              <a:t>User Modeling and Emotion Inference: </a:t>
            </a:r>
            <a:endParaRPr b="1" sz="1500"/>
          </a:p>
          <a:p>
            <a:pPr indent="0" lvl="0" marL="457200" rtl="0" algn="l">
              <a:spcBef>
                <a:spcPts val="0"/>
              </a:spcBef>
              <a:spcAft>
                <a:spcPts val="0"/>
              </a:spcAft>
              <a:buNone/>
            </a:pPr>
            <a:r>
              <a:rPr lang="en" sz="1500"/>
              <a:t>Accurate modeling of user emotions is essential for the success of emotion-aware music recommendations. Research has been conducted on user modeling techniques that infer emotions from historical data, social media behaviors, and physiological signs, helping in crafting personalized music experiences.</a:t>
            </a:r>
            <a:endParaRPr sz="1500"/>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 name="Shape 1015"/>
        <p:cNvGrpSpPr/>
        <p:nvPr/>
      </p:nvGrpSpPr>
      <p:grpSpPr>
        <a:xfrm>
          <a:off x="0" y="0"/>
          <a:ext cx="0" cy="0"/>
          <a:chOff x="0" y="0"/>
          <a:chExt cx="0" cy="0"/>
        </a:xfrm>
      </p:grpSpPr>
      <p:sp>
        <p:nvSpPr>
          <p:cNvPr id="1016" name="Google Shape;1016;p85"/>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300"/>
              </a:spcBef>
              <a:spcAft>
                <a:spcPts val="0"/>
              </a:spcAft>
              <a:buNone/>
            </a:pPr>
            <a:r>
              <a:rPr b="1" lang="en"/>
              <a:t>Photos</a:t>
            </a:r>
            <a:endParaRPr b="1"/>
          </a:p>
          <a:p>
            <a:pPr indent="-203200" lvl="0" marL="241300" rtl="0" algn="l">
              <a:spcBef>
                <a:spcPts val="800"/>
              </a:spcBef>
              <a:spcAft>
                <a:spcPts val="0"/>
              </a:spcAft>
              <a:buSzPts val="1200"/>
              <a:buFont typeface="Inter"/>
              <a:buChar char="●"/>
            </a:pPr>
            <a:r>
              <a:rPr lang="en" u="sng">
                <a:hlinkClick r:id="rId3"/>
              </a:rPr>
              <a:t>Beautiful women working together in a startup company</a:t>
            </a:r>
            <a:endParaRPr/>
          </a:p>
          <a:p>
            <a:pPr indent="-203200" lvl="0" marL="241300" rtl="0" algn="l">
              <a:spcBef>
                <a:spcPts val="0"/>
              </a:spcBef>
              <a:spcAft>
                <a:spcPts val="0"/>
              </a:spcAft>
              <a:buSzPts val="1200"/>
              <a:buFont typeface="Inter Light"/>
              <a:buChar char="●"/>
            </a:pPr>
            <a:r>
              <a:rPr lang="en" u="sng">
                <a:hlinkClick r:id="rId4"/>
              </a:rPr>
              <a:t>Corporate employee posing at the office</a:t>
            </a:r>
            <a:endParaRPr/>
          </a:p>
          <a:p>
            <a:pPr indent="-203200" lvl="0" marL="241300" rtl="0" algn="l">
              <a:spcBef>
                <a:spcPts val="0"/>
              </a:spcBef>
              <a:spcAft>
                <a:spcPts val="0"/>
              </a:spcAft>
              <a:buSzPts val="1200"/>
              <a:buFont typeface="Inter Light"/>
              <a:buChar char="●"/>
            </a:pPr>
            <a:r>
              <a:rPr lang="en" u="sng">
                <a:hlinkClick r:id="rId5"/>
              </a:rPr>
              <a:t>Businessman looking on a tablet</a:t>
            </a:r>
            <a:endParaRPr/>
          </a:p>
          <a:p>
            <a:pPr indent="-203200" lvl="0" marL="241300" rtl="0" algn="l">
              <a:spcBef>
                <a:spcPts val="0"/>
              </a:spcBef>
              <a:spcAft>
                <a:spcPts val="0"/>
              </a:spcAft>
              <a:buSzPts val="1200"/>
              <a:buFont typeface="Inter Light"/>
              <a:buChar char="●"/>
            </a:pPr>
            <a:r>
              <a:rPr lang="en" u="sng">
                <a:hlinkClick r:id="rId6"/>
              </a:rPr>
              <a:t>Two male colleagues talking to each other during a meeting</a:t>
            </a:r>
            <a:endParaRPr/>
          </a:p>
          <a:p>
            <a:pPr indent="-203200" lvl="0" marL="241300" rtl="0" algn="l">
              <a:spcBef>
                <a:spcPts val="0"/>
              </a:spcBef>
              <a:spcAft>
                <a:spcPts val="0"/>
              </a:spcAft>
              <a:buSzPts val="1200"/>
              <a:buFont typeface="Inter Light"/>
              <a:buChar char="●"/>
            </a:pPr>
            <a:r>
              <a:rPr lang="en" u="sng">
                <a:hlinkClick r:id="rId7"/>
              </a:rPr>
              <a:t>Office workers using finance graphs</a:t>
            </a:r>
            <a:endParaRPr/>
          </a:p>
          <a:p>
            <a:pPr indent="-203200" lvl="0" marL="241300" rtl="0" algn="l">
              <a:spcBef>
                <a:spcPts val="0"/>
              </a:spcBef>
              <a:spcAft>
                <a:spcPts val="0"/>
              </a:spcAft>
              <a:buSzPts val="1200"/>
              <a:buFont typeface="Inter Light"/>
              <a:buChar char="●"/>
            </a:pPr>
            <a:r>
              <a:rPr lang="en" u="sng">
                <a:hlinkClick r:id="rId8"/>
              </a:rPr>
              <a:t>Man showing something to his colleagues on laptop during a meeting</a:t>
            </a:r>
            <a:endParaRPr/>
          </a:p>
        </p:txBody>
      </p:sp>
      <p:sp>
        <p:nvSpPr>
          <p:cNvPr id="1017" name="Google Shape;1017;p8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 name="Shape 1021"/>
        <p:cNvGrpSpPr/>
        <p:nvPr/>
      </p:nvGrpSpPr>
      <p:grpSpPr>
        <a:xfrm>
          <a:off x="0" y="0"/>
          <a:ext cx="0" cy="0"/>
          <a:chOff x="0" y="0"/>
          <a:chExt cx="0" cy="0"/>
        </a:xfrm>
      </p:grpSpPr>
      <p:sp>
        <p:nvSpPr>
          <p:cNvPr id="1022" name="Google Shape;1022;p8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23" name="Google Shape;1023;p8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7" name="Shape 1027"/>
        <p:cNvGrpSpPr/>
        <p:nvPr/>
      </p:nvGrpSpPr>
      <p:grpSpPr>
        <a:xfrm>
          <a:off x="0" y="0"/>
          <a:ext cx="0" cy="0"/>
          <a:chOff x="0" y="0"/>
          <a:chExt cx="0" cy="0"/>
        </a:xfrm>
      </p:grpSpPr>
      <p:sp>
        <p:nvSpPr>
          <p:cNvPr id="1028" name="Google Shape;1028;p87"/>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29" name="Google Shape;1029;p8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3" name="Shape 1033"/>
        <p:cNvGrpSpPr/>
        <p:nvPr/>
      </p:nvGrpSpPr>
      <p:grpSpPr>
        <a:xfrm>
          <a:off x="0" y="0"/>
          <a:ext cx="0" cy="0"/>
          <a:chOff x="0" y="0"/>
          <a:chExt cx="0" cy="0"/>
        </a:xfrm>
      </p:grpSpPr>
      <p:sp>
        <p:nvSpPr>
          <p:cNvPr id="1034" name="Google Shape;1034;p88"/>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Lexend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https://fonts.google.com/specimen/Lexend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1035" name="Google Shape;1035;p88"/>
          <p:cNvSpPr/>
          <p:nvPr/>
        </p:nvSpPr>
        <p:spPr>
          <a:xfrm>
            <a:off x="20526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88"/>
          <p:cNvSpPr/>
          <p:nvPr/>
        </p:nvSpPr>
        <p:spPr>
          <a:xfrm>
            <a:off x="3114470" y="2947800"/>
            <a:ext cx="791400" cy="754200"/>
          </a:xfrm>
          <a:prstGeom prst="roundRect">
            <a:avLst>
              <a:gd fmla="val 16667" name="adj"/>
            </a:avLst>
          </a:prstGeom>
          <a:solidFill>
            <a:srgbClr val="F0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88"/>
          <p:cNvSpPr/>
          <p:nvPr/>
        </p:nvSpPr>
        <p:spPr>
          <a:xfrm>
            <a:off x="4176289"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88"/>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039" name="Google Shape;1039;p88"/>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#f0efef</a:t>
            </a:r>
            <a:endParaRPr sz="1000">
              <a:solidFill>
                <a:schemeClr val="dk1"/>
              </a:solidFill>
            </a:endParaRPr>
          </a:p>
        </p:txBody>
      </p:sp>
      <p:sp>
        <p:nvSpPr>
          <p:cNvPr id="1040" name="Google Shape;1040;p88"/>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041" name="Google Shape;1041;p88"/>
          <p:cNvSpPr/>
          <p:nvPr/>
        </p:nvSpPr>
        <p:spPr>
          <a:xfrm>
            <a:off x="5238125" y="2947800"/>
            <a:ext cx="791400" cy="754200"/>
          </a:xfrm>
          <a:prstGeom prst="roundRect">
            <a:avLst>
              <a:gd fmla="val 16667" name="adj"/>
            </a:avLst>
          </a:prstGeom>
          <a:solidFill>
            <a:srgbClr val="4619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88"/>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#4619bb</a:t>
            </a:r>
            <a:endParaRPr sz="1000">
              <a:solidFill>
                <a:srgbClr val="FFFFFF"/>
              </a:solidFill>
            </a:endParaRPr>
          </a:p>
        </p:txBody>
      </p:sp>
      <p:sp>
        <p:nvSpPr>
          <p:cNvPr id="1043" name="Google Shape;1043;p88"/>
          <p:cNvSpPr/>
          <p:nvPr/>
        </p:nvSpPr>
        <p:spPr>
          <a:xfrm>
            <a:off x="6299950" y="2947800"/>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88"/>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#20124d</a:t>
            </a:r>
            <a:endParaRPr sz="1000">
              <a:solidFill>
                <a:srgbClr val="FFFFFF"/>
              </a:solidFill>
            </a:endParaRPr>
          </a:p>
        </p:txBody>
      </p:sp>
      <p:sp>
        <p:nvSpPr>
          <p:cNvPr id="1045" name="Google Shape;1045;p8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9" name="Shape 1049"/>
        <p:cNvGrpSpPr/>
        <p:nvPr/>
      </p:nvGrpSpPr>
      <p:grpSpPr>
        <a:xfrm>
          <a:off x="0" y="0"/>
          <a:ext cx="0" cy="0"/>
          <a:chOff x="0" y="0"/>
          <a:chExt cx="0" cy="0"/>
        </a:xfrm>
      </p:grpSpPr>
      <p:sp>
        <p:nvSpPr>
          <p:cNvPr id="1050" name="Google Shape;1050;p89"/>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51" name="Google Shape;1051;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52" name="Google Shape;1052;p89"/>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53" name="Google Shape;1053;p89">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54" name="Google Shape;1054;p89">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55" name="Google Shape;1055;p89">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56" name="Google Shape;1056;p89">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57" name="Google Shape;1057;p89"/>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58" name="Google Shape;1058;p89"/>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59" name="Google Shape;1059;p89"/>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60" name="Google Shape;1060;p89"/>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61" name="Google Shape;1061;p89">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5" name="Shape 1065"/>
        <p:cNvGrpSpPr/>
        <p:nvPr/>
      </p:nvGrpSpPr>
      <p:grpSpPr>
        <a:xfrm>
          <a:off x="0" y="0"/>
          <a:ext cx="0" cy="0"/>
          <a:chOff x="0" y="0"/>
          <a:chExt cx="0" cy="0"/>
        </a:xfrm>
      </p:grpSpPr>
      <p:sp>
        <p:nvSpPr>
          <p:cNvPr id="1066" name="Google Shape;1066;p90"/>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67" name="Google Shape;1067;p90"/>
          <p:cNvGrpSpPr/>
          <p:nvPr/>
        </p:nvGrpSpPr>
        <p:grpSpPr>
          <a:xfrm>
            <a:off x="5117640" y="3085736"/>
            <a:ext cx="474294" cy="551291"/>
            <a:chOff x="4727025" y="1332775"/>
            <a:chExt cx="59900" cy="69625"/>
          </a:xfrm>
        </p:grpSpPr>
        <p:sp>
          <p:nvSpPr>
            <p:cNvPr id="1068" name="Google Shape;1068;p9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9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90"/>
          <p:cNvGrpSpPr/>
          <p:nvPr/>
        </p:nvGrpSpPr>
        <p:grpSpPr>
          <a:xfrm>
            <a:off x="5731296" y="2314340"/>
            <a:ext cx="555653" cy="557031"/>
            <a:chOff x="4820425" y="1329900"/>
            <a:chExt cx="70175" cy="70350"/>
          </a:xfrm>
        </p:grpSpPr>
        <p:sp>
          <p:nvSpPr>
            <p:cNvPr id="1071" name="Google Shape;1071;p9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9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9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9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90"/>
          <p:cNvGrpSpPr/>
          <p:nvPr/>
        </p:nvGrpSpPr>
        <p:grpSpPr>
          <a:xfrm>
            <a:off x="6357664" y="2318845"/>
            <a:ext cx="582574" cy="533871"/>
            <a:chOff x="4903200" y="1331525"/>
            <a:chExt cx="73575" cy="67425"/>
          </a:xfrm>
        </p:grpSpPr>
        <p:sp>
          <p:nvSpPr>
            <p:cNvPr id="1076" name="Google Shape;1076;p9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9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90"/>
          <p:cNvGrpSpPr/>
          <p:nvPr/>
        </p:nvGrpSpPr>
        <p:grpSpPr>
          <a:xfrm>
            <a:off x="5717142" y="3078709"/>
            <a:ext cx="583960" cy="565345"/>
            <a:chOff x="4815575" y="1416800"/>
            <a:chExt cx="73750" cy="71400"/>
          </a:xfrm>
        </p:grpSpPr>
        <p:sp>
          <p:nvSpPr>
            <p:cNvPr id="1079" name="Google Shape;1079;p9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9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9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90"/>
          <p:cNvGrpSpPr/>
          <p:nvPr/>
        </p:nvGrpSpPr>
        <p:grpSpPr>
          <a:xfrm>
            <a:off x="6351924" y="3108896"/>
            <a:ext cx="589898" cy="504970"/>
            <a:chOff x="4902475" y="1418875"/>
            <a:chExt cx="74500" cy="63775"/>
          </a:xfrm>
        </p:grpSpPr>
        <p:sp>
          <p:nvSpPr>
            <p:cNvPr id="1083" name="Google Shape;1083;p9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9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90"/>
          <p:cNvGrpSpPr/>
          <p:nvPr/>
        </p:nvGrpSpPr>
        <p:grpSpPr>
          <a:xfrm>
            <a:off x="5727139" y="3826000"/>
            <a:ext cx="563967" cy="567127"/>
            <a:chOff x="4818100" y="1507675"/>
            <a:chExt cx="71225" cy="71625"/>
          </a:xfrm>
        </p:grpSpPr>
        <p:sp>
          <p:nvSpPr>
            <p:cNvPr id="1086" name="Google Shape;1086;p9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9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9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90"/>
          <p:cNvGrpSpPr/>
          <p:nvPr/>
        </p:nvGrpSpPr>
        <p:grpSpPr>
          <a:xfrm>
            <a:off x="5040636" y="3829461"/>
            <a:ext cx="628301" cy="588505"/>
            <a:chOff x="4721450" y="1509475"/>
            <a:chExt cx="79350" cy="74325"/>
          </a:xfrm>
        </p:grpSpPr>
        <p:sp>
          <p:nvSpPr>
            <p:cNvPr id="1091" name="Google Shape;1091;p9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9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90"/>
          <p:cNvGrpSpPr/>
          <p:nvPr/>
        </p:nvGrpSpPr>
        <p:grpSpPr>
          <a:xfrm>
            <a:off x="6386170" y="3814027"/>
            <a:ext cx="557038" cy="562772"/>
            <a:chOff x="4906800" y="1507500"/>
            <a:chExt cx="70350" cy="71075"/>
          </a:xfrm>
        </p:grpSpPr>
        <p:sp>
          <p:nvSpPr>
            <p:cNvPr id="1096" name="Google Shape;1096;p9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9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9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90"/>
          <p:cNvGrpSpPr/>
          <p:nvPr/>
        </p:nvGrpSpPr>
        <p:grpSpPr>
          <a:xfrm>
            <a:off x="4423778" y="2340963"/>
            <a:ext cx="517934" cy="517934"/>
            <a:chOff x="3736598" y="2170606"/>
            <a:chExt cx="404889" cy="404889"/>
          </a:xfrm>
        </p:grpSpPr>
        <p:sp>
          <p:nvSpPr>
            <p:cNvPr id="1102" name="Google Shape;1102;p9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90"/>
          <p:cNvGrpSpPr/>
          <p:nvPr/>
        </p:nvGrpSpPr>
        <p:grpSpPr>
          <a:xfrm>
            <a:off x="3690839" y="2341061"/>
            <a:ext cx="586986" cy="517740"/>
            <a:chOff x="3161917" y="2170682"/>
            <a:chExt cx="458870" cy="404737"/>
          </a:xfrm>
        </p:grpSpPr>
        <p:sp>
          <p:nvSpPr>
            <p:cNvPr id="1107" name="Google Shape;1107;p9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90"/>
          <p:cNvGrpSpPr/>
          <p:nvPr/>
        </p:nvGrpSpPr>
        <p:grpSpPr>
          <a:xfrm>
            <a:off x="3713860" y="3102400"/>
            <a:ext cx="540943" cy="517963"/>
            <a:chOff x="3179914" y="2889488"/>
            <a:chExt cx="422876" cy="404911"/>
          </a:xfrm>
        </p:grpSpPr>
        <p:sp>
          <p:nvSpPr>
            <p:cNvPr id="1111" name="Google Shape;1111;p9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9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9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9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90"/>
          <p:cNvGrpSpPr/>
          <p:nvPr/>
        </p:nvGrpSpPr>
        <p:grpSpPr>
          <a:xfrm>
            <a:off x="4414654" y="3102358"/>
            <a:ext cx="536180" cy="518047"/>
            <a:chOff x="3729467" y="2889422"/>
            <a:chExt cx="419153" cy="404977"/>
          </a:xfrm>
        </p:grpSpPr>
        <p:sp>
          <p:nvSpPr>
            <p:cNvPr id="1118" name="Google Shape;1118;p9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90"/>
          <p:cNvGrpSpPr/>
          <p:nvPr/>
        </p:nvGrpSpPr>
        <p:grpSpPr>
          <a:xfrm>
            <a:off x="1951688" y="3445787"/>
            <a:ext cx="965351" cy="134611"/>
            <a:chOff x="4411970" y="2962952"/>
            <a:chExt cx="706544" cy="104212"/>
          </a:xfrm>
        </p:grpSpPr>
        <p:sp>
          <p:nvSpPr>
            <p:cNvPr id="1126" name="Google Shape;1126;p9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9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9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9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90"/>
          <p:cNvGrpSpPr/>
          <p:nvPr/>
        </p:nvGrpSpPr>
        <p:grpSpPr>
          <a:xfrm>
            <a:off x="1951688" y="3041077"/>
            <a:ext cx="960158" cy="289172"/>
            <a:chOff x="4411970" y="2726085"/>
            <a:chExt cx="643107" cy="193659"/>
          </a:xfrm>
        </p:grpSpPr>
        <p:sp>
          <p:nvSpPr>
            <p:cNvPr id="1131" name="Google Shape;1131;p9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90"/>
          <p:cNvGrpSpPr/>
          <p:nvPr/>
        </p:nvGrpSpPr>
        <p:grpSpPr>
          <a:xfrm>
            <a:off x="960185" y="3295400"/>
            <a:ext cx="811503" cy="252584"/>
            <a:chOff x="4411970" y="4340222"/>
            <a:chExt cx="779467" cy="242683"/>
          </a:xfrm>
        </p:grpSpPr>
        <p:sp>
          <p:nvSpPr>
            <p:cNvPr id="1135" name="Google Shape;1135;p9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9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90"/>
          <p:cNvGrpSpPr/>
          <p:nvPr/>
        </p:nvGrpSpPr>
        <p:grpSpPr>
          <a:xfrm>
            <a:off x="1951688" y="2709308"/>
            <a:ext cx="965160" cy="216230"/>
            <a:chOff x="4411970" y="2468674"/>
            <a:chExt cx="747317" cy="167425"/>
          </a:xfrm>
        </p:grpSpPr>
        <p:sp>
          <p:nvSpPr>
            <p:cNvPr id="1139" name="Google Shape;1139;p9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9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 name="Google Shape;1141;p90"/>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 name="Google Shape;1142;p90"/>
          <p:cNvGrpSpPr/>
          <p:nvPr/>
        </p:nvGrpSpPr>
        <p:grpSpPr>
          <a:xfrm>
            <a:off x="959254" y="2334687"/>
            <a:ext cx="1959041" cy="208784"/>
            <a:chOff x="6336019" y="3733725"/>
            <a:chExt cx="2566206" cy="351310"/>
          </a:xfrm>
        </p:grpSpPr>
        <p:sp>
          <p:nvSpPr>
            <p:cNvPr id="1143" name="Google Shape;1143;p9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9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9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9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90"/>
          <p:cNvGrpSpPr/>
          <p:nvPr/>
        </p:nvGrpSpPr>
        <p:grpSpPr>
          <a:xfrm>
            <a:off x="1951688" y="3950602"/>
            <a:ext cx="946551" cy="153200"/>
            <a:chOff x="4404545" y="3301592"/>
            <a:chExt cx="782403" cy="129272"/>
          </a:xfrm>
        </p:grpSpPr>
        <p:sp>
          <p:nvSpPr>
            <p:cNvPr id="1148" name="Google Shape;1148;p9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 name="Google Shape;1150;p90"/>
          <p:cNvGrpSpPr/>
          <p:nvPr/>
        </p:nvGrpSpPr>
        <p:grpSpPr>
          <a:xfrm>
            <a:off x="1951688" y="3695937"/>
            <a:ext cx="962257" cy="139127"/>
            <a:chOff x="4411970" y="3131459"/>
            <a:chExt cx="710520" cy="117397"/>
          </a:xfrm>
        </p:grpSpPr>
        <p:sp>
          <p:nvSpPr>
            <p:cNvPr id="1151" name="Google Shape;1151;p9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9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53" name="Google Shape;1153;p90"/>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 name="Google Shape;1154;p90"/>
          <p:cNvGrpSpPr/>
          <p:nvPr/>
        </p:nvGrpSpPr>
        <p:grpSpPr>
          <a:xfrm>
            <a:off x="951833" y="3621603"/>
            <a:ext cx="823838" cy="458988"/>
            <a:chOff x="4411970" y="1801825"/>
            <a:chExt cx="734586" cy="409262"/>
          </a:xfrm>
        </p:grpSpPr>
        <p:sp>
          <p:nvSpPr>
            <p:cNvPr id="1155" name="Google Shape;1155;p9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9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90"/>
          <p:cNvGrpSpPr/>
          <p:nvPr/>
        </p:nvGrpSpPr>
        <p:grpSpPr>
          <a:xfrm>
            <a:off x="3056804" y="2339173"/>
            <a:ext cx="521514" cy="521514"/>
            <a:chOff x="5681300" y="2527788"/>
            <a:chExt cx="805800" cy="805800"/>
          </a:xfrm>
        </p:grpSpPr>
        <p:sp>
          <p:nvSpPr>
            <p:cNvPr id="1158" name="Google Shape;1158;p9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9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90"/>
          <p:cNvGrpSpPr/>
          <p:nvPr/>
        </p:nvGrpSpPr>
        <p:grpSpPr>
          <a:xfrm>
            <a:off x="3051044" y="3094865"/>
            <a:ext cx="533033" cy="533033"/>
            <a:chOff x="4049800" y="640400"/>
            <a:chExt cx="858900" cy="858900"/>
          </a:xfrm>
        </p:grpSpPr>
        <p:sp>
          <p:nvSpPr>
            <p:cNvPr id="1161" name="Google Shape;1161;p9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9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90"/>
          <p:cNvGrpSpPr/>
          <p:nvPr/>
        </p:nvGrpSpPr>
        <p:grpSpPr>
          <a:xfrm>
            <a:off x="2976527" y="3772543"/>
            <a:ext cx="682068" cy="682068"/>
            <a:chOff x="5080188" y="927900"/>
            <a:chExt cx="961200" cy="961200"/>
          </a:xfrm>
        </p:grpSpPr>
        <p:sp>
          <p:nvSpPr>
            <p:cNvPr id="1164" name="Google Shape;1164;p9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9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9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9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9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9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90"/>
          <p:cNvGrpSpPr/>
          <p:nvPr/>
        </p:nvGrpSpPr>
        <p:grpSpPr>
          <a:xfrm>
            <a:off x="4440026" y="3869234"/>
            <a:ext cx="505650" cy="504006"/>
            <a:chOff x="6039282" y="1042577"/>
            <a:chExt cx="734315" cy="731929"/>
          </a:xfrm>
        </p:grpSpPr>
        <p:sp>
          <p:nvSpPr>
            <p:cNvPr id="1173" name="Google Shape;1173;p9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9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9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9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9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9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9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9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9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9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9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9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9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90"/>
          <p:cNvGrpSpPr/>
          <p:nvPr/>
        </p:nvGrpSpPr>
        <p:grpSpPr>
          <a:xfrm>
            <a:off x="5052628" y="2298862"/>
            <a:ext cx="567744" cy="602136"/>
            <a:chOff x="1825800" y="1651625"/>
            <a:chExt cx="539989" cy="571775"/>
          </a:xfrm>
        </p:grpSpPr>
        <p:sp>
          <p:nvSpPr>
            <p:cNvPr id="1195" name="Google Shape;1195;p9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 name="Google Shape;1199;p90"/>
          <p:cNvGrpSpPr/>
          <p:nvPr/>
        </p:nvGrpSpPr>
        <p:grpSpPr>
          <a:xfrm>
            <a:off x="3727557" y="3855579"/>
            <a:ext cx="508123" cy="507955"/>
            <a:chOff x="1897577" y="2802432"/>
            <a:chExt cx="492176" cy="492014"/>
          </a:xfrm>
        </p:grpSpPr>
        <p:sp>
          <p:nvSpPr>
            <p:cNvPr id="1200" name="Google Shape;1200;p9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9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9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9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90"/>
          <p:cNvGrpSpPr/>
          <p:nvPr/>
        </p:nvGrpSpPr>
        <p:grpSpPr>
          <a:xfrm>
            <a:off x="959087" y="4169123"/>
            <a:ext cx="809227" cy="200842"/>
            <a:chOff x="2013045" y="4813233"/>
            <a:chExt cx="921986" cy="228854"/>
          </a:xfrm>
        </p:grpSpPr>
        <p:sp>
          <p:nvSpPr>
            <p:cNvPr id="1213" name="Google Shape;1213;p9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90"/>
          <p:cNvGrpSpPr/>
          <p:nvPr/>
        </p:nvGrpSpPr>
        <p:grpSpPr>
          <a:xfrm>
            <a:off x="967547" y="2656004"/>
            <a:ext cx="792421" cy="269941"/>
            <a:chOff x="1046767" y="4756633"/>
            <a:chExt cx="859646" cy="292841"/>
          </a:xfrm>
        </p:grpSpPr>
        <p:sp>
          <p:nvSpPr>
            <p:cNvPr id="1216" name="Google Shape;1216;p9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9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 name="Google Shape;1219;p90"/>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90"/>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90"/>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90"/>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 name="Google Shape;1223;p90"/>
          <p:cNvGrpSpPr/>
          <p:nvPr/>
        </p:nvGrpSpPr>
        <p:grpSpPr>
          <a:xfrm>
            <a:off x="7103403" y="2550562"/>
            <a:ext cx="166473" cy="141497"/>
            <a:chOff x="4660325" y="1866850"/>
            <a:chExt cx="68350" cy="58100"/>
          </a:xfrm>
        </p:grpSpPr>
        <p:sp>
          <p:nvSpPr>
            <p:cNvPr id="1224" name="Google Shape;1224;p9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9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90"/>
          <p:cNvGrpSpPr/>
          <p:nvPr/>
        </p:nvGrpSpPr>
        <p:grpSpPr>
          <a:xfrm>
            <a:off x="7412747" y="2576286"/>
            <a:ext cx="162515" cy="90049"/>
            <a:chOff x="4791775" y="1877500"/>
            <a:chExt cx="66725" cy="36975"/>
          </a:xfrm>
        </p:grpSpPr>
        <p:sp>
          <p:nvSpPr>
            <p:cNvPr id="1227" name="Google Shape;1227;p9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90"/>
          <p:cNvGrpSpPr/>
          <p:nvPr/>
        </p:nvGrpSpPr>
        <p:grpSpPr>
          <a:xfrm>
            <a:off x="7734460" y="2576286"/>
            <a:ext cx="144979" cy="90049"/>
            <a:chOff x="4923925" y="1877500"/>
            <a:chExt cx="59525" cy="36975"/>
          </a:xfrm>
        </p:grpSpPr>
        <p:sp>
          <p:nvSpPr>
            <p:cNvPr id="1230" name="Google Shape;1230;p9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90"/>
          <p:cNvGrpSpPr/>
          <p:nvPr/>
        </p:nvGrpSpPr>
        <p:grpSpPr>
          <a:xfrm>
            <a:off x="8028952" y="2558477"/>
            <a:ext cx="141447" cy="125667"/>
            <a:chOff x="5058450" y="1870100"/>
            <a:chExt cx="58075" cy="51600"/>
          </a:xfrm>
        </p:grpSpPr>
        <p:sp>
          <p:nvSpPr>
            <p:cNvPr id="1233" name="Google Shape;1233;p9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9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90"/>
          <p:cNvGrpSpPr/>
          <p:nvPr/>
        </p:nvGrpSpPr>
        <p:grpSpPr>
          <a:xfrm>
            <a:off x="7443466" y="2980885"/>
            <a:ext cx="101077" cy="107645"/>
            <a:chOff x="4811425" y="2065025"/>
            <a:chExt cx="41500" cy="44200"/>
          </a:xfrm>
        </p:grpSpPr>
        <p:sp>
          <p:nvSpPr>
            <p:cNvPr id="1236" name="Google Shape;1236;p9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90"/>
          <p:cNvGrpSpPr/>
          <p:nvPr/>
        </p:nvGrpSpPr>
        <p:grpSpPr>
          <a:xfrm>
            <a:off x="7735904" y="2981098"/>
            <a:ext cx="120867" cy="107218"/>
            <a:chOff x="4929875" y="2065025"/>
            <a:chExt cx="49625" cy="44025"/>
          </a:xfrm>
        </p:grpSpPr>
        <p:sp>
          <p:nvSpPr>
            <p:cNvPr id="1239" name="Google Shape;1239;p9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90"/>
          <p:cNvGrpSpPr/>
          <p:nvPr/>
        </p:nvGrpSpPr>
        <p:grpSpPr>
          <a:xfrm>
            <a:off x="8064572" y="2984112"/>
            <a:ext cx="70206" cy="101191"/>
            <a:chOff x="5083925" y="2066350"/>
            <a:chExt cx="28825" cy="41550"/>
          </a:xfrm>
        </p:grpSpPr>
        <p:sp>
          <p:nvSpPr>
            <p:cNvPr id="1242" name="Google Shape;1242;p9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90"/>
          <p:cNvGrpSpPr/>
          <p:nvPr/>
        </p:nvGrpSpPr>
        <p:grpSpPr>
          <a:xfrm>
            <a:off x="7096126" y="2999759"/>
            <a:ext cx="181026" cy="69896"/>
            <a:chOff x="4659775" y="2072775"/>
            <a:chExt cx="74325" cy="28700"/>
          </a:xfrm>
        </p:grpSpPr>
        <p:sp>
          <p:nvSpPr>
            <p:cNvPr id="1245" name="Google Shape;1245;p9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9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9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90"/>
          <p:cNvGrpSpPr/>
          <p:nvPr/>
        </p:nvGrpSpPr>
        <p:grpSpPr>
          <a:xfrm>
            <a:off x="8015982" y="2790324"/>
            <a:ext cx="167387" cy="89197"/>
            <a:chOff x="4662475" y="1976500"/>
            <a:chExt cx="68725" cy="36625"/>
          </a:xfrm>
        </p:grpSpPr>
        <p:sp>
          <p:nvSpPr>
            <p:cNvPr id="1249" name="Google Shape;1249;p9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9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90"/>
          <p:cNvGrpSpPr/>
          <p:nvPr/>
        </p:nvGrpSpPr>
        <p:grpSpPr>
          <a:xfrm>
            <a:off x="7712887" y="2793764"/>
            <a:ext cx="166899" cy="82317"/>
            <a:chOff x="4920150" y="1977875"/>
            <a:chExt cx="68525" cy="33800"/>
          </a:xfrm>
        </p:grpSpPr>
        <p:sp>
          <p:nvSpPr>
            <p:cNvPr id="1253" name="Google Shape;1253;p9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9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90"/>
          <p:cNvGrpSpPr/>
          <p:nvPr/>
        </p:nvGrpSpPr>
        <p:grpSpPr>
          <a:xfrm>
            <a:off x="7124044" y="3197682"/>
            <a:ext cx="125190" cy="127859"/>
            <a:chOff x="4676550" y="2160575"/>
            <a:chExt cx="51400" cy="52500"/>
          </a:xfrm>
        </p:grpSpPr>
        <p:sp>
          <p:nvSpPr>
            <p:cNvPr id="1257" name="Google Shape;1257;p9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90"/>
          <p:cNvGrpSpPr/>
          <p:nvPr/>
        </p:nvGrpSpPr>
        <p:grpSpPr>
          <a:xfrm>
            <a:off x="7421302" y="3204714"/>
            <a:ext cx="145405" cy="113794"/>
            <a:chOff x="4768325" y="2163475"/>
            <a:chExt cx="59700" cy="46725"/>
          </a:xfrm>
        </p:grpSpPr>
        <p:sp>
          <p:nvSpPr>
            <p:cNvPr id="1261" name="Google Shape;1261;p9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9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 name="Google Shape;1263;p90"/>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90"/>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90"/>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90"/>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90"/>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90"/>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 name="Google Shape;1269;p90"/>
          <p:cNvGrpSpPr/>
          <p:nvPr/>
        </p:nvGrpSpPr>
        <p:grpSpPr>
          <a:xfrm>
            <a:off x="7437621" y="3459808"/>
            <a:ext cx="112768" cy="106853"/>
            <a:chOff x="4768575" y="2253950"/>
            <a:chExt cx="46300" cy="43875"/>
          </a:xfrm>
        </p:grpSpPr>
        <p:sp>
          <p:nvSpPr>
            <p:cNvPr id="1270" name="Google Shape;1270;p9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90"/>
          <p:cNvGrpSpPr/>
          <p:nvPr/>
        </p:nvGrpSpPr>
        <p:grpSpPr>
          <a:xfrm>
            <a:off x="7737243" y="3948834"/>
            <a:ext cx="118187" cy="146246"/>
            <a:chOff x="4960900" y="2433225"/>
            <a:chExt cx="48525" cy="60050"/>
          </a:xfrm>
        </p:grpSpPr>
        <p:sp>
          <p:nvSpPr>
            <p:cNvPr id="1273" name="Google Shape;1273;p9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9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 name="Google Shape;1275;p90"/>
          <p:cNvGrpSpPr/>
          <p:nvPr/>
        </p:nvGrpSpPr>
        <p:grpSpPr>
          <a:xfrm>
            <a:off x="7425808" y="4212895"/>
            <a:ext cx="136394" cy="143810"/>
            <a:chOff x="4854075" y="2527625"/>
            <a:chExt cx="56000" cy="59050"/>
          </a:xfrm>
        </p:grpSpPr>
        <p:sp>
          <p:nvSpPr>
            <p:cNvPr id="1276" name="Google Shape;1276;p9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9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 name="Google Shape;1278;p90"/>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0"/>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0"/>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 name="Google Shape;1281;p90"/>
          <p:cNvGrpSpPr/>
          <p:nvPr/>
        </p:nvGrpSpPr>
        <p:grpSpPr>
          <a:xfrm>
            <a:off x="8050020" y="3676639"/>
            <a:ext cx="99312" cy="160797"/>
            <a:chOff x="5059700" y="2334775"/>
            <a:chExt cx="40775" cy="66025"/>
          </a:xfrm>
        </p:grpSpPr>
        <p:sp>
          <p:nvSpPr>
            <p:cNvPr id="1282" name="Google Shape;1282;p9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9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9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90"/>
          <p:cNvGrpSpPr/>
          <p:nvPr/>
        </p:nvGrpSpPr>
        <p:grpSpPr>
          <a:xfrm>
            <a:off x="8007184" y="3941771"/>
            <a:ext cx="184984" cy="160371"/>
            <a:chOff x="5037700" y="2430325"/>
            <a:chExt cx="75950" cy="65850"/>
          </a:xfrm>
        </p:grpSpPr>
        <p:sp>
          <p:nvSpPr>
            <p:cNvPr id="1292" name="Google Shape;1292;p9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9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 name="Google Shape;1294;p90"/>
          <p:cNvGrpSpPr/>
          <p:nvPr/>
        </p:nvGrpSpPr>
        <p:grpSpPr>
          <a:xfrm>
            <a:off x="7426689" y="3708223"/>
            <a:ext cx="173014" cy="97629"/>
            <a:chOff x="4756975" y="2341800"/>
            <a:chExt cx="91975" cy="51925"/>
          </a:xfrm>
        </p:grpSpPr>
        <p:sp>
          <p:nvSpPr>
            <p:cNvPr id="1295" name="Google Shape;1295;p9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9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9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9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9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9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9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9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9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90"/>
          <p:cNvGrpSpPr/>
          <p:nvPr/>
        </p:nvGrpSpPr>
        <p:grpSpPr>
          <a:xfrm>
            <a:off x="7693626" y="4196920"/>
            <a:ext cx="212497" cy="175761"/>
            <a:chOff x="4943575" y="2516350"/>
            <a:chExt cx="98675" cy="81700"/>
          </a:xfrm>
        </p:grpSpPr>
        <p:sp>
          <p:nvSpPr>
            <p:cNvPr id="1316" name="Google Shape;1316;p9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9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9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9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9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9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9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9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9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9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9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9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9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9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9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9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9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9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 name="Google Shape;1394;p90"/>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90"/>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90"/>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90"/>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9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 name="Shape 1402"/>
        <p:cNvGrpSpPr/>
        <p:nvPr/>
      </p:nvGrpSpPr>
      <p:grpSpPr>
        <a:xfrm>
          <a:off x="0" y="0"/>
          <a:ext cx="0" cy="0"/>
          <a:chOff x="0" y="0"/>
          <a:chExt cx="0" cy="0"/>
        </a:xfrm>
      </p:grpSpPr>
      <p:grpSp>
        <p:nvGrpSpPr>
          <p:cNvPr id="1403" name="Google Shape;1403;p91"/>
          <p:cNvGrpSpPr/>
          <p:nvPr/>
        </p:nvGrpSpPr>
        <p:grpSpPr>
          <a:xfrm>
            <a:off x="6681268" y="3584496"/>
            <a:ext cx="560636" cy="516497"/>
            <a:chOff x="6652051" y="3714143"/>
            <a:chExt cx="560636" cy="516497"/>
          </a:xfrm>
        </p:grpSpPr>
        <p:grpSp>
          <p:nvGrpSpPr>
            <p:cNvPr id="1404" name="Google Shape;1404;p91"/>
            <p:cNvGrpSpPr/>
            <p:nvPr/>
          </p:nvGrpSpPr>
          <p:grpSpPr>
            <a:xfrm>
              <a:off x="6669657" y="3716715"/>
              <a:ext cx="466768" cy="464314"/>
              <a:chOff x="3139766" y="765669"/>
              <a:chExt cx="886380" cy="881888"/>
            </a:xfrm>
          </p:grpSpPr>
          <p:grpSp>
            <p:nvGrpSpPr>
              <p:cNvPr id="1405" name="Google Shape;1405;p91"/>
              <p:cNvGrpSpPr/>
              <p:nvPr/>
            </p:nvGrpSpPr>
            <p:grpSpPr>
              <a:xfrm>
                <a:off x="3139766" y="765669"/>
                <a:ext cx="886380" cy="881888"/>
                <a:chOff x="3139766" y="765669"/>
                <a:chExt cx="886380" cy="881888"/>
              </a:xfrm>
            </p:grpSpPr>
            <p:sp>
              <p:nvSpPr>
                <p:cNvPr id="1406" name="Google Shape;1406;p9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9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9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 name="Google Shape;1415;p9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9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9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9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 name="Google Shape;1419;p9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91"/>
          <p:cNvGrpSpPr/>
          <p:nvPr/>
        </p:nvGrpSpPr>
        <p:grpSpPr>
          <a:xfrm>
            <a:off x="7679978" y="3065079"/>
            <a:ext cx="104231" cy="320340"/>
            <a:chOff x="7564426" y="3224343"/>
            <a:chExt cx="119985" cy="368801"/>
          </a:xfrm>
        </p:grpSpPr>
        <p:sp>
          <p:nvSpPr>
            <p:cNvPr id="1421" name="Google Shape;1421;p9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9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91"/>
          <p:cNvGrpSpPr/>
          <p:nvPr/>
        </p:nvGrpSpPr>
        <p:grpSpPr>
          <a:xfrm>
            <a:off x="7379466" y="3059180"/>
            <a:ext cx="189489" cy="332132"/>
            <a:chOff x="8370831" y="3202002"/>
            <a:chExt cx="218129" cy="382376"/>
          </a:xfrm>
        </p:grpSpPr>
        <p:sp>
          <p:nvSpPr>
            <p:cNvPr id="1424" name="Google Shape;1424;p9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91"/>
          <p:cNvGrpSpPr/>
          <p:nvPr/>
        </p:nvGrpSpPr>
        <p:grpSpPr>
          <a:xfrm>
            <a:off x="8102855" y="3470312"/>
            <a:ext cx="309429" cy="267000"/>
            <a:chOff x="6742064" y="3750480"/>
            <a:chExt cx="399315" cy="344560"/>
          </a:xfrm>
        </p:grpSpPr>
        <p:sp>
          <p:nvSpPr>
            <p:cNvPr id="1427" name="Google Shape;1427;p9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91"/>
          <p:cNvGrpSpPr/>
          <p:nvPr/>
        </p:nvGrpSpPr>
        <p:grpSpPr>
          <a:xfrm>
            <a:off x="7641874" y="3821360"/>
            <a:ext cx="180437" cy="281608"/>
            <a:chOff x="7248525" y="3739696"/>
            <a:chExt cx="230531" cy="359790"/>
          </a:xfrm>
        </p:grpSpPr>
        <p:sp>
          <p:nvSpPr>
            <p:cNvPr id="1430" name="Google Shape;1430;p9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91"/>
          <p:cNvGrpSpPr/>
          <p:nvPr/>
        </p:nvGrpSpPr>
        <p:grpSpPr>
          <a:xfrm>
            <a:off x="7887794" y="3464584"/>
            <a:ext cx="162896" cy="278710"/>
            <a:chOff x="7601242" y="3729267"/>
            <a:chExt cx="222566" cy="380803"/>
          </a:xfrm>
        </p:grpSpPr>
        <p:sp>
          <p:nvSpPr>
            <p:cNvPr id="1433" name="Google Shape;1433;p9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9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 name="Google Shape;1435;p91"/>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 name="Google Shape;1436;p91"/>
          <p:cNvGrpSpPr/>
          <p:nvPr/>
        </p:nvGrpSpPr>
        <p:grpSpPr>
          <a:xfrm>
            <a:off x="7377439" y="3465724"/>
            <a:ext cx="193543" cy="275990"/>
            <a:chOff x="8304647" y="3738687"/>
            <a:chExt cx="225076" cy="320956"/>
          </a:xfrm>
        </p:grpSpPr>
        <p:sp>
          <p:nvSpPr>
            <p:cNvPr id="1437" name="Google Shape;1437;p9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9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91"/>
          <p:cNvGrpSpPr/>
          <p:nvPr/>
        </p:nvGrpSpPr>
        <p:grpSpPr>
          <a:xfrm>
            <a:off x="7649932" y="3465724"/>
            <a:ext cx="178492" cy="275990"/>
            <a:chOff x="8615101" y="3738687"/>
            <a:chExt cx="207573" cy="320956"/>
          </a:xfrm>
        </p:grpSpPr>
        <p:sp>
          <p:nvSpPr>
            <p:cNvPr id="1441" name="Google Shape;1441;p9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9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9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 name="Google Shape;1444;p91"/>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 name="Google Shape;1445;p91"/>
          <p:cNvGrpSpPr/>
          <p:nvPr/>
        </p:nvGrpSpPr>
        <p:grpSpPr>
          <a:xfrm>
            <a:off x="7875463" y="3868385"/>
            <a:ext cx="187557" cy="187557"/>
            <a:chOff x="8565775" y="671075"/>
            <a:chExt cx="441000" cy="441000"/>
          </a:xfrm>
        </p:grpSpPr>
        <p:sp>
          <p:nvSpPr>
            <p:cNvPr id="1446" name="Google Shape;1446;p9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9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 name="Google Shape;1448;p91"/>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1"/>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 name="Google Shape;1450;p91"/>
          <p:cNvGrpSpPr/>
          <p:nvPr/>
        </p:nvGrpSpPr>
        <p:grpSpPr>
          <a:xfrm>
            <a:off x="6029935" y="2940910"/>
            <a:ext cx="587865" cy="517731"/>
            <a:chOff x="6000718" y="3070557"/>
            <a:chExt cx="587865" cy="517731"/>
          </a:xfrm>
        </p:grpSpPr>
        <p:sp>
          <p:nvSpPr>
            <p:cNvPr id="1451" name="Google Shape;1451;p9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9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9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9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9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91"/>
          <p:cNvGrpSpPr/>
          <p:nvPr/>
        </p:nvGrpSpPr>
        <p:grpSpPr>
          <a:xfrm>
            <a:off x="6044740" y="3584570"/>
            <a:ext cx="557665" cy="516387"/>
            <a:chOff x="6015523" y="3714217"/>
            <a:chExt cx="557665" cy="516387"/>
          </a:xfrm>
        </p:grpSpPr>
        <p:grpSp>
          <p:nvGrpSpPr>
            <p:cNvPr id="1462" name="Google Shape;1462;p91"/>
            <p:cNvGrpSpPr/>
            <p:nvPr/>
          </p:nvGrpSpPr>
          <p:grpSpPr>
            <a:xfrm>
              <a:off x="6036094" y="3716980"/>
              <a:ext cx="529822" cy="510480"/>
              <a:chOff x="3148311" y="-545634"/>
              <a:chExt cx="1006118" cy="969572"/>
            </a:xfrm>
          </p:grpSpPr>
          <p:sp>
            <p:nvSpPr>
              <p:cNvPr id="1463" name="Google Shape;1463;p9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9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9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9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 name="Google Shape;1473;p9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91"/>
          <p:cNvGrpSpPr/>
          <p:nvPr/>
        </p:nvGrpSpPr>
        <p:grpSpPr>
          <a:xfrm>
            <a:off x="6673522" y="2943981"/>
            <a:ext cx="576302" cy="511871"/>
            <a:chOff x="6644304" y="3073628"/>
            <a:chExt cx="576302" cy="511871"/>
          </a:xfrm>
        </p:grpSpPr>
        <p:grpSp>
          <p:nvGrpSpPr>
            <p:cNvPr id="1475" name="Google Shape;1475;p91"/>
            <p:cNvGrpSpPr/>
            <p:nvPr/>
          </p:nvGrpSpPr>
          <p:grpSpPr>
            <a:xfrm>
              <a:off x="6712169" y="3073651"/>
              <a:ext cx="481611" cy="506713"/>
              <a:chOff x="1833536" y="-546641"/>
              <a:chExt cx="914567" cy="962419"/>
            </a:xfrm>
          </p:grpSpPr>
          <p:grpSp>
            <p:nvGrpSpPr>
              <p:cNvPr id="1476" name="Google Shape;1476;p91"/>
              <p:cNvGrpSpPr/>
              <p:nvPr/>
            </p:nvGrpSpPr>
            <p:grpSpPr>
              <a:xfrm>
                <a:off x="1833536" y="-524249"/>
                <a:ext cx="914567" cy="940027"/>
                <a:chOff x="1833536" y="-524249"/>
                <a:chExt cx="914567" cy="940027"/>
              </a:xfrm>
            </p:grpSpPr>
            <p:sp>
              <p:nvSpPr>
                <p:cNvPr id="1477" name="Google Shape;1477;p9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9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9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 name="Google Shape;1482;p9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9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9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9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 name="Google Shape;1486;p9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91"/>
          <p:cNvGrpSpPr/>
          <p:nvPr/>
        </p:nvGrpSpPr>
        <p:grpSpPr>
          <a:xfrm>
            <a:off x="752796" y="2869970"/>
            <a:ext cx="2622876" cy="1333540"/>
            <a:chOff x="238125" y="1038125"/>
            <a:chExt cx="7146800" cy="3633625"/>
          </a:xfrm>
        </p:grpSpPr>
        <p:sp>
          <p:nvSpPr>
            <p:cNvPr id="1488" name="Google Shape;1488;p9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9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9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9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9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9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9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9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9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9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9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9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9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9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9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9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9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9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9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9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9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9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9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9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9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9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9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9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9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9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9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9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9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9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9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9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9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9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9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9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9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9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9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9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9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9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9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9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9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9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9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9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9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9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9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9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9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9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9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9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9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9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9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9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9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9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9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9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9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9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9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9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9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9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9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9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9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9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9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9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9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9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9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9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9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9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9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9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9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9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9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9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9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9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9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9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9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9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9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9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9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9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9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9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9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9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9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9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9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9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9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9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9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9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9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9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9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9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9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9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9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9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9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9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9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9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9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9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9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9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9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9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9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9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9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9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9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9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9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9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9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9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9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9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9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9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9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9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9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9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9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9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9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9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9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9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9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9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9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9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9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9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9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9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9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9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9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9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9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9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9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9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9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9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9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9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9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9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9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9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9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9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9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9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9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9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9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9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9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9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9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9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9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9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9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9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9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9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9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9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9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9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9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9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9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9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9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9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9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9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9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9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9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9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9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9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9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9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9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9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9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9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9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9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9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9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9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9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9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9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9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9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9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9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9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9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9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 name="Google Shape;3060;p91"/>
          <p:cNvGrpSpPr/>
          <p:nvPr/>
        </p:nvGrpSpPr>
        <p:grpSpPr>
          <a:xfrm>
            <a:off x="5938558" y="1033351"/>
            <a:ext cx="2435960" cy="1297725"/>
            <a:chOff x="233350" y="949250"/>
            <a:chExt cx="7137300" cy="3802300"/>
          </a:xfrm>
        </p:grpSpPr>
        <p:sp>
          <p:nvSpPr>
            <p:cNvPr id="3061" name="Google Shape;3061;p9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9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9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91"/>
          <p:cNvGrpSpPr/>
          <p:nvPr/>
        </p:nvGrpSpPr>
        <p:grpSpPr>
          <a:xfrm>
            <a:off x="731715" y="995041"/>
            <a:ext cx="2665073" cy="1317140"/>
            <a:chOff x="793334" y="1192826"/>
            <a:chExt cx="2665073" cy="1317140"/>
          </a:xfrm>
        </p:grpSpPr>
        <p:sp>
          <p:nvSpPr>
            <p:cNvPr id="3113" name="Google Shape;3113;p9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9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9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9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9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9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9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9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9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9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9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9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9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9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9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9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9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9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9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9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9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9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9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9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9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9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9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9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9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9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9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9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9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9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9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9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9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9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9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9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9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9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9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9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9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9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9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9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9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9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9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9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9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9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9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9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9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9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9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9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9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9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9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9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9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9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9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9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9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9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9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9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9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9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9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9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9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9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9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9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9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9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9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9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9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9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9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9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9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9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9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9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9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9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9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9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9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9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9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9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9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9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9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9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9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9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9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9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9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9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9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9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9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9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9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9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9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9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9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9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9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9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9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9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9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9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9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9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9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9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9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9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9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9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9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9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9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9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9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9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9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9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9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9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9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9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9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9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9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9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9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9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9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9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9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9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9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9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9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9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9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9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9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9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9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9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9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9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9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9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9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9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9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9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9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9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9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9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9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9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9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9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9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9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9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9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9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9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9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9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9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9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9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9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9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9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9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9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9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9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9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9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9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9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9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9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9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9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9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9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9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9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9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9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9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9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9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9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9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9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9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9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9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9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9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9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9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9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9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9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9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9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9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9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9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9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9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9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9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9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9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9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9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9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9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9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9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9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9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9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9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9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9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9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9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9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9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9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9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9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9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9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9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9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9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9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9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9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9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9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9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9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9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9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9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9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9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9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9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9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9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9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9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9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9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9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9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9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9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9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9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9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9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9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9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9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9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9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9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9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9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9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9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9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9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9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9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9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9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9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9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9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9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9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9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9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9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9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9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9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9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9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9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9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9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9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9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9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9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9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9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9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9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9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9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9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9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9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9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9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9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9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9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9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9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9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9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9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9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9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9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9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9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9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9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9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9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9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9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9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9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9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9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9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9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9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9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9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9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9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9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9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9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9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9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9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9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9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9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9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9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9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9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9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9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9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9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9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9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9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9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9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9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9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9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9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9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9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9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9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9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9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9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9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9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9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9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9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9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9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9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9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9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9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9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9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9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9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9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9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9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9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9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9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9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9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9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9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9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9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9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9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9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9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9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9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9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9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9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9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91"/>
          <p:cNvGrpSpPr/>
          <p:nvPr/>
        </p:nvGrpSpPr>
        <p:grpSpPr>
          <a:xfrm>
            <a:off x="3450485" y="919691"/>
            <a:ext cx="2310381" cy="1488888"/>
            <a:chOff x="229225" y="549050"/>
            <a:chExt cx="7161750" cy="4615275"/>
          </a:xfrm>
        </p:grpSpPr>
        <p:sp>
          <p:nvSpPr>
            <p:cNvPr id="7081" name="Google Shape;7081;p91"/>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1"/>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1"/>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1"/>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1"/>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1"/>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1"/>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1"/>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1"/>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1"/>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1"/>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1"/>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1"/>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1"/>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1"/>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1"/>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1"/>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1"/>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1"/>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1"/>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1"/>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1"/>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1"/>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1"/>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1"/>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1"/>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1"/>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1"/>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1"/>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1"/>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1"/>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1"/>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1"/>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1"/>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1"/>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1"/>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1"/>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1"/>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1"/>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1"/>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1"/>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1"/>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1"/>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1"/>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1"/>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1"/>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1"/>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1"/>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1"/>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1"/>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1"/>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1"/>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1"/>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1"/>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1"/>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1"/>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1"/>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1"/>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1"/>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1"/>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1"/>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1"/>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1"/>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1"/>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1"/>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1"/>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1"/>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1"/>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1"/>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1"/>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1"/>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1"/>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1"/>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1"/>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1"/>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1"/>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1"/>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1"/>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1"/>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1"/>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1"/>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1"/>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1"/>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1"/>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1"/>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1"/>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1"/>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1"/>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1"/>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1"/>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1"/>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1"/>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1"/>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1"/>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1"/>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1"/>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1"/>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1"/>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1"/>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1"/>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1"/>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1"/>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1"/>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1"/>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1"/>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1"/>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1"/>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1"/>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1"/>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1"/>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1"/>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1"/>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1"/>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1"/>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91"/>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1"/>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1"/>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91"/>
          <p:cNvGrpSpPr/>
          <p:nvPr/>
        </p:nvGrpSpPr>
        <p:grpSpPr>
          <a:xfrm>
            <a:off x="3548403" y="2849588"/>
            <a:ext cx="2310282" cy="1374222"/>
            <a:chOff x="238125" y="732525"/>
            <a:chExt cx="7130500" cy="4241425"/>
          </a:xfrm>
        </p:grpSpPr>
        <p:sp>
          <p:nvSpPr>
            <p:cNvPr id="7199" name="Google Shape;7199;p91"/>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1"/>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1"/>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1"/>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1"/>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1"/>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1"/>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1"/>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1"/>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1"/>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1"/>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1"/>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1"/>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1"/>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1"/>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1"/>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1"/>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1"/>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1"/>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1"/>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1"/>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1"/>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1"/>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1"/>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1"/>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1"/>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1"/>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1"/>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1"/>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1"/>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1"/>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1"/>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1"/>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1"/>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1"/>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1"/>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1"/>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1"/>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1"/>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1"/>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1"/>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1"/>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1"/>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1"/>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1"/>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1"/>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1"/>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1"/>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1"/>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1"/>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1"/>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1"/>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1"/>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1"/>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1"/>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1"/>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1"/>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1"/>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1"/>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1"/>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1"/>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1"/>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1"/>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1"/>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1"/>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1"/>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1"/>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1"/>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1"/>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1"/>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1"/>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1"/>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1"/>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1"/>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1"/>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1"/>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1"/>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1"/>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1"/>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1"/>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1"/>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1"/>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1"/>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1"/>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1"/>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1"/>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1"/>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1"/>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1"/>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1"/>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1"/>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1"/>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1"/>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1"/>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1"/>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1"/>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1"/>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1"/>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1"/>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1"/>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1"/>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1"/>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1"/>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1"/>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1"/>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1"/>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1"/>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1"/>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1"/>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1"/>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1"/>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1"/>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91"/>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91"/>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6" name="Shape 7316"/>
        <p:cNvGrpSpPr/>
        <p:nvPr/>
      </p:nvGrpSpPr>
      <p:grpSpPr>
        <a:xfrm>
          <a:off x="0" y="0"/>
          <a:ext cx="0" cy="0"/>
          <a:chOff x="0" y="0"/>
          <a:chExt cx="0" cy="0"/>
        </a:xfrm>
      </p:grpSpPr>
      <p:grpSp>
        <p:nvGrpSpPr>
          <p:cNvPr id="7317" name="Google Shape;7317;p92"/>
          <p:cNvGrpSpPr/>
          <p:nvPr/>
        </p:nvGrpSpPr>
        <p:grpSpPr>
          <a:xfrm>
            <a:off x="2100560" y="3398663"/>
            <a:ext cx="1102891" cy="760337"/>
            <a:chOff x="4967783" y="2151471"/>
            <a:chExt cx="3920692" cy="2702940"/>
          </a:xfrm>
        </p:grpSpPr>
        <p:grpSp>
          <p:nvGrpSpPr>
            <p:cNvPr id="7318" name="Google Shape;7318;p92"/>
            <p:cNvGrpSpPr/>
            <p:nvPr/>
          </p:nvGrpSpPr>
          <p:grpSpPr>
            <a:xfrm>
              <a:off x="5045709" y="2252109"/>
              <a:ext cx="3761071" cy="2501708"/>
              <a:chOff x="2691784" y="1805334"/>
              <a:chExt cx="3761071" cy="2501708"/>
            </a:xfrm>
          </p:grpSpPr>
          <p:sp>
            <p:nvSpPr>
              <p:cNvPr id="7319" name="Google Shape;7319;p9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9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9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92"/>
            <p:cNvGrpSpPr/>
            <p:nvPr/>
          </p:nvGrpSpPr>
          <p:grpSpPr>
            <a:xfrm>
              <a:off x="4967783" y="2151471"/>
              <a:ext cx="3920692" cy="2702940"/>
              <a:chOff x="2613858" y="1704696"/>
              <a:chExt cx="3920692" cy="2702940"/>
            </a:xfrm>
          </p:grpSpPr>
          <p:sp>
            <p:nvSpPr>
              <p:cNvPr id="7327" name="Google Shape;7327;p9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9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9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2" name="Google Shape;7332;p92"/>
          <p:cNvGrpSpPr/>
          <p:nvPr/>
        </p:nvGrpSpPr>
        <p:grpSpPr>
          <a:xfrm>
            <a:off x="3504468" y="1286940"/>
            <a:ext cx="1561911" cy="708580"/>
            <a:chOff x="3530532" y="1496185"/>
            <a:chExt cx="1561911" cy="708580"/>
          </a:xfrm>
        </p:grpSpPr>
        <p:grpSp>
          <p:nvGrpSpPr>
            <p:cNvPr id="7333" name="Google Shape;7333;p92"/>
            <p:cNvGrpSpPr/>
            <p:nvPr/>
          </p:nvGrpSpPr>
          <p:grpSpPr>
            <a:xfrm>
              <a:off x="3720318" y="1857562"/>
              <a:ext cx="1372125" cy="54"/>
              <a:chOff x="3720318" y="1857562"/>
              <a:chExt cx="1372125" cy="54"/>
            </a:xfrm>
          </p:grpSpPr>
          <p:cxnSp>
            <p:nvCxnSpPr>
              <p:cNvPr id="7334" name="Google Shape;7334;p92"/>
              <p:cNvCxnSpPr>
                <a:endCxn id="733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36" name="Google Shape;7336;p9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37" name="Google Shape;7337;p9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38" name="Google Shape;7338;p92"/>
              <p:cNvCxnSpPr>
                <a:stCxn id="733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39" name="Google Shape;7339;p92"/>
            <p:cNvGrpSpPr/>
            <p:nvPr/>
          </p:nvGrpSpPr>
          <p:grpSpPr>
            <a:xfrm>
              <a:off x="3567462" y="1496185"/>
              <a:ext cx="286500" cy="272914"/>
              <a:chOff x="3567462" y="1496185"/>
              <a:chExt cx="286500" cy="272914"/>
            </a:xfrm>
          </p:grpSpPr>
          <p:cxnSp>
            <p:nvCxnSpPr>
              <p:cNvPr id="7340" name="Google Shape;7340;p9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41" name="Google Shape;7341;p9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9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9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4" name="Google Shape;7344;p92"/>
            <p:cNvGrpSpPr/>
            <p:nvPr/>
          </p:nvGrpSpPr>
          <p:grpSpPr>
            <a:xfrm>
              <a:off x="3929014" y="1960574"/>
              <a:ext cx="286500" cy="242342"/>
              <a:chOff x="3929014" y="1960574"/>
              <a:chExt cx="286500" cy="242342"/>
            </a:xfrm>
          </p:grpSpPr>
          <p:cxnSp>
            <p:nvCxnSpPr>
              <p:cNvPr id="7345" name="Google Shape;7345;p9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46" name="Google Shape;7346;p9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92"/>
            <p:cNvGrpSpPr/>
            <p:nvPr/>
          </p:nvGrpSpPr>
          <p:grpSpPr>
            <a:xfrm>
              <a:off x="4290828" y="1496185"/>
              <a:ext cx="286500" cy="272914"/>
              <a:chOff x="4290828" y="1496185"/>
              <a:chExt cx="286500" cy="272914"/>
            </a:xfrm>
          </p:grpSpPr>
          <p:cxnSp>
            <p:nvCxnSpPr>
              <p:cNvPr id="7348" name="Google Shape;7348;p9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49" name="Google Shape;7349;p9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0" name="Google Shape;7350;p9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9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1" name="Google Shape;7351;p92"/>
            <p:cNvGrpSpPr/>
            <p:nvPr/>
          </p:nvGrpSpPr>
          <p:grpSpPr>
            <a:xfrm>
              <a:off x="4657726" y="1959674"/>
              <a:ext cx="286500" cy="245092"/>
              <a:chOff x="4657726" y="1959674"/>
              <a:chExt cx="286500" cy="245092"/>
            </a:xfrm>
          </p:grpSpPr>
          <p:cxnSp>
            <p:nvCxnSpPr>
              <p:cNvPr id="7352" name="Google Shape;7352;p9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53" name="Google Shape;7353;p9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4" name="Google Shape;7354;p92"/>
          <p:cNvGrpSpPr/>
          <p:nvPr/>
        </p:nvGrpSpPr>
        <p:grpSpPr>
          <a:xfrm>
            <a:off x="3486488" y="2149036"/>
            <a:ext cx="1597032" cy="378649"/>
            <a:chOff x="3512551" y="2358282"/>
            <a:chExt cx="1597032" cy="378649"/>
          </a:xfrm>
        </p:grpSpPr>
        <p:grpSp>
          <p:nvGrpSpPr>
            <p:cNvPr id="7355" name="Google Shape;7355;p92"/>
            <p:cNvGrpSpPr/>
            <p:nvPr/>
          </p:nvGrpSpPr>
          <p:grpSpPr>
            <a:xfrm>
              <a:off x="3738198" y="2553002"/>
              <a:ext cx="1145834" cy="117"/>
              <a:chOff x="3738198" y="2553002"/>
              <a:chExt cx="1145834" cy="117"/>
            </a:xfrm>
          </p:grpSpPr>
          <p:cxnSp>
            <p:nvCxnSpPr>
              <p:cNvPr id="7356" name="Google Shape;7356;p9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57" name="Google Shape;7357;p9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58" name="Google Shape;7358;p92"/>
              <p:cNvCxnSpPr>
                <a:stCxn id="7359" idx="6"/>
                <a:endCxn id="736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61" name="Google Shape;7361;p92"/>
            <p:cNvGrpSpPr/>
            <p:nvPr/>
          </p:nvGrpSpPr>
          <p:grpSpPr>
            <a:xfrm>
              <a:off x="3969644" y="2440153"/>
              <a:ext cx="225900" cy="296779"/>
              <a:chOff x="3969644" y="2440153"/>
              <a:chExt cx="225900" cy="296779"/>
            </a:xfrm>
          </p:grpSpPr>
          <p:cxnSp>
            <p:nvCxnSpPr>
              <p:cNvPr id="7362" name="Google Shape;7362;p9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60" name="Google Shape;7360;p9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92"/>
            <p:cNvGrpSpPr/>
            <p:nvPr/>
          </p:nvGrpSpPr>
          <p:grpSpPr>
            <a:xfrm>
              <a:off x="4426818" y="2358282"/>
              <a:ext cx="225600" cy="307471"/>
              <a:chOff x="4426818" y="2358282"/>
              <a:chExt cx="225600" cy="307471"/>
            </a:xfrm>
          </p:grpSpPr>
          <p:cxnSp>
            <p:nvCxnSpPr>
              <p:cNvPr id="7365" name="Google Shape;7365;p92"/>
              <p:cNvCxnSpPr>
                <a:stCxn id="736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67" name="Google Shape;7367;p9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92"/>
            <p:cNvGrpSpPr/>
            <p:nvPr/>
          </p:nvGrpSpPr>
          <p:grpSpPr>
            <a:xfrm>
              <a:off x="4883984" y="2440153"/>
              <a:ext cx="225600" cy="296479"/>
              <a:chOff x="4883984" y="2440153"/>
              <a:chExt cx="225600" cy="296479"/>
            </a:xfrm>
          </p:grpSpPr>
          <p:cxnSp>
            <p:nvCxnSpPr>
              <p:cNvPr id="7369" name="Google Shape;7369;p9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70" name="Google Shape;7370;p9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92"/>
            <p:cNvGrpSpPr/>
            <p:nvPr/>
          </p:nvGrpSpPr>
          <p:grpSpPr>
            <a:xfrm>
              <a:off x="3512551" y="2358356"/>
              <a:ext cx="225647" cy="307629"/>
              <a:chOff x="2182679" y="2005014"/>
              <a:chExt cx="792300" cy="1080158"/>
            </a:xfrm>
          </p:grpSpPr>
          <p:cxnSp>
            <p:nvCxnSpPr>
              <p:cNvPr id="7373" name="Google Shape;7373;p92"/>
              <p:cNvCxnSpPr>
                <a:stCxn id="737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59" name="Google Shape;7359;p9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5" name="Google Shape;7375;p92"/>
          <p:cNvGrpSpPr/>
          <p:nvPr/>
        </p:nvGrpSpPr>
        <p:grpSpPr>
          <a:xfrm>
            <a:off x="6846570" y="972834"/>
            <a:ext cx="1559809" cy="722610"/>
            <a:chOff x="634175" y="2986275"/>
            <a:chExt cx="3147949" cy="1458344"/>
          </a:xfrm>
        </p:grpSpPr>
        <p:cxnSp>
          <p:nvCxnSpPr>
            <p:cNvPr id="7376" name="Google Shape;7376;p92"/>
            <p:cNvCxnSpPr>
              <a:stCxn id="7377" idx="4"/>
              <a:endCxn id="737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379" name="Google Shape;7379;p92"/>
            <p:cNvCxnSpPr>
              <a:stCxn id="7378" idx="0"/>
              <a:endCxn id="738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81" name="Google Shape;7381;p92"/>
            <p:cNvCxnSpPr>
              <a:stCxn id="7380" idx="4"/>
              <a:endCxn id="738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83" name="Google Shape;7383;p92"/>
            <p:cNvCxnSpPr>
              <a:stCxn id="7382" idx="0"/>
              <a:endCxn id="738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384" name="Google Shape;7384;p9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0" name="Google Shape;7380;p9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7" name="Google Shape;7377;p9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82" name="Google Shape;7382;p9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8" name="Google Shape;7378;p9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85" name="Google Shape;7385;p92"/>
          <p:cNvGrpSpPr/>
          <p:nvPr/>
        </p:nvGrpSpPr>
        <p:grpSpPr>
          <a:xfrm>
            <a:off x="3500360" y="2682741"/>
            <a:ext cx="1570719" cy="294123"/>
            <a:chOff x="998425" y="1182125"/>
            <a:chExt cx="1065400" cy="199500"/>
          </a:xfrm>
        </p:grpSpPr>
        <p:sp>
          <p:nvSpPr>
            <p:cNvPr id="7386" name="Google Shape;7386;p9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92"/>
          <p:cNvGrpSpPr/>
          <p:nvPr/>
        </p:nvGrpSpPr>
        <p:grpSpPr>
          <a:xfrm>
            <a:off x="6843616" y="1800228"/>
            <a:ext cx="1565716" cy="366729"/>
            <a:chOff x="1247650" y="2075423"/>
            <a:chExt cx="6648477" cy="1557238"/>
          </a:xfrm>
        </p:grpSpPr>
        <p:sp>
          <p:nvSpPr>
            <p:cNvPr id="7392" name="Google Shape;7392;p9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92"/>
          <p:cNvGrpSpPr/>
          <p:nvPr/>
        </p:nvGrpSpPr>
        <p:grpSpPr>
          <a:xfrm>
            <a:off x="6827928" y="2949043"/>
            <a:ext cx="1597061" cy="663440"/>
            <a:chOff x="6796238" y="3158297"/>
            <a:chExt cx="1630319" cy="677257"/>
          </a:xfrm>
        </p:grpSpPr>
        <p:cxnSp>
          <p:nvCxnSpPr>
            <p:cNvPr id="7399" name="Google Shape;7399;p9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00" name="Google Shape;7400;p9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401" name="Google Shape;7401;p9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402" name="Google Shape;7402;p9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03" name="Google Shape;7403;p92"/>
            <p:cNvGrpSpPr/>
            <p:nvPr/>
          </p:nvGrpSpPr>
          <p:grpSpPr>
            <a:xfrm>
              <a:off x="6796238" y="3311904"/>
              <a:ext cx="1630319" cy="377697"/>
              <a:chOff x="6796238" y="3311904"/>
              <a:chExt cx="1630319" cy="377697"/>
            </a:xfrm>
          </p:grpSpPr>
          <p:sp>
            <p:nvSpPr>
              <p:cNvPr id="7404" name="Google Shape;7404;p9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7" name="Google Shape;7407;p92"/>
          <p:cNvGrpSpPr/>
          <p:nvPr/>
        </p:nvGrpSpPr>
        <p:grpSpPr>
          <a:xfrm>
            <a:off x="5349066" y="970435"/>
            <a:ext cx="1368606" cy="1593805"/>
            <a:chOff x="1839112" y="2209163"/>
            <a:chExt cx="1918159" cy="2233784"/>
          </a:xfrm>
        </p:grpSpPr>
        <p:sp>
          <p:nvSpPr>
            <p:cNvPr id="7408" name="Google Shape;7408;p9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1" name="Google Shape;7411;p92"/>
            <p:cNvCxnSpPr>
              <a:stCxn id="7408" idx="6"/>
              <a:endCxn id="740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12" name="Google Shape;7412;p92"/>
            <p:cNvCxnSpPr>
              <a:stCxn id="7409" idx="4"/>
              <a:endCxn id="741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14" name="Google Shape;7414;p92"/>
            <p:cNvCxnSpPr>
              <a:stCxn id="7413" idx="6"/>
              <a:endCxn id="741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15" name="Google Shape;7415;p92"/>
            <p:cNvCxnSpPr>
              <a:stCxn id="7410" idx="4"/>
              <a:endCxn id="741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13" name="Google Shape;7413;p9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8" name="Google Shape;7418;p92"/>
            <p:cNvCxnSpPr>
              <a:endCxn id="741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19" name="Google Shape;7419;p92"/>
          <p:cNvGrpSpPr/>
          <p:nvPr/>
        </p:nvGrpSpPr>
        <p:grpSpPr>
          <a:xfrm>
            <a:off x="3481439" y="976671"/>
            <a:ext cx="1637968" cy="154942"/>
            <a:chOff x="238125" y="2506075"/>
            <a:chExt cx="7115411" cy="673075"/>
          </a:xfrm>
        </p:grpSpPr>
        <p:sp>
          <p:nvSpPr>
            <p:cNvPr id="7420" name="Google Shape;7420;p9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9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9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92"/>
          <p:cNvGrpSpPr/>
          <p:nvPr/>
        </p:nvGrpSpPr>
        <p:grpSpPr>
          <a:xfrm>
            <a:off x="720124" y="1298269"/>
            <a:ext cx="2476762" cy="91743"/>
            <a:chOff x="1464850" y="436376"/>
            <a:chExt cx="6001362" cy="222300"/>
          </a:xfrm>
        </p:grpSpPr>
        <p:sp>
          <p:nvSpPr>
            <p:cNvPr id="7426" name="Google Shape;7426;p9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9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1" name="Google Shape;7431;p9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2" name="Google Shape;7432;p9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3" name="Google Shape;7433;p9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4" name="Google Shape;7434;p9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35" name="Google Shape;7435;p92"/>
          <p:cNvGrpSpPr/>
          <p:nvPr/>
        </p:nvGrpSpPr>
        <p:grpSpPr>
          <a:xfrm>
            <a:off x="706391" y="2533734"/>
            <a:ext cx="1452710" cy="651923"/>
            <a:chOff x="803162" y="2667727"/>
            <a:chExt cx="1411906" cy="633611"/>
          </a:xfrm>
        </p:grpSpPr>
        <p:cxnSp>
          <p:nvCxnSpPr>
            <p:cNvPr id="7436" name="Google Shape;7436;p92"/>
            <p:cNvCxnSpPr>
              <a:stCxn id="7437" idx="2"/>
              <a:endCxn id="743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39" name="Google Shape;7439;p92"/>
            <p:cNvCxnSpPr>
              <a:stCxn id="7440" idx="0"/>
              <a:endCxn id="743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1" name="Google Shape;7441;p92"/>
            <p:cNvCxnSpPr>
              <a:stCxn id="7440" idx="2"/>
              <a:endCxn id="744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3" name="Google Shape;7443;p92"/>
            <p:cNvCxnSpPr>
              <a:stCxn id="7444" idx="0"/>
              <a:endCxn id="744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5" name="Google Shape;7445;p92"/>
            <p:cNvCxnSpPr>
              <a:stCxn id="7438" idx="2"/>
              <a:endCxn id="744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7" name="Google Shape;7447;p92"/>
            <p:cNvCxnSpPr>
              <a:stCxn id="7448" idx="0"/>
              <a:endCxn id="743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44" name="Google Shape;7444;p9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2" name="Google Shape;7442;p9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8" name="Google Shape;7448;p9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6" name="Google Shape;7446;p9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8" name="Google Shape;7438;p9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0" name="Google Shape;7440;p9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7" name="Google Shape;7437;p9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49" name="Google Shape;7449;p92"/>
          <p:cNvGrpSpPr/>
          <p:nvPr/>
        </p:nvGrpSpPr>
        <p:grpSpPr>
          <a:xfrm>
            <a:off x="706393" y="969273"/>
            <a:ext cx="2518541" cy="209309"/>
            <a:chOff x="803163" y="1111966"/>
            <a:chExt cx="2447800" cy="203430"/>
          </a:xfrm>
        </p:grpSpPr>
        <p:grpSp>
          <p:nvGrpSpPr>
            <p:cNvPr id="7450" name="Google Shape;7450;p92"/>
            <p:cNvGrpSpPr/>
            <p:nvPr/>
          </p:nvGrpSpPr>
          <p:grpSpPr>
            <a:xfrm>
              <a:off x="1958180" y="1111966"/>
              <a:ext cx="588019" cy="121396"/>
              <a:chOff x="4808316" y="2800065"/>
              <a:chExt cx="1999386" cy="412910"/>
            </a:xfrm>
          </p:grpSpPr>
          <p:sp>
            <p:nvSpPr>
              <p:cNvPr id="7451" name="Google Shape;7451;p9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2" name="Google Shape;7452;p92"/>
              <p:cNvGrpSpPr/>
              <p:nvPr/>
            </p:nvGrpSpPr>
            <p:grpSpPr>
              <a:xfrm>
                <a:off x="4808316" y="2800065"/>
                <a:ext cx="92400" cy="411825"/>
                <a:chOff x="845575" y="2563700"/>
                <a:chExt cx="92400" cy="411825"/>
              </a:xfrm>
            </p:grpSpPr>
            <p:cxnSp>
              <p:nvCxnSpPr>
                <p:cNvPr id="7453" name="Google Shape;7453;p9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54" name="Google Shape;7454;p9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55" name="Google Shape;7455;p9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56" name="Google Shape;7456;p9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92"/>
            <p:cNvGrpSpPr/>
            <p:nvPr/>
          </p:nvGrpSpPr>
          <p:grpSpPr>
            <a:xfrm>
              <a:off x="803163" y="1111974"/>
              <a:ext cx="591158" cy="121545"/>
              <a:chOff x="803163" y="1111974"/>
              <a:chExt cx="591158" cy="121545"/>
            </a:xfrm>
          </p:grpSpPr>
          <p:grpSp>
            <p:nvGrpSpPr>
              <p:cNvPr id="7458" name="Google Shape;7458;p92"/>
              <p:cNvGrpSpPr/>
              <p:nvPr/>
            </p:nvGrpSpPr>
            <p:grpSpPr>
              <a:xfrm>
                <a:off x="803163" y="1111974"/>
                <a:ext cx="27175" cy="121077"/>
                <a:chOff x="845575" y="2563700"/>
                <a:chExt cx="92400" cy="411825"/>
              </a:xfrm>
            </p:grpSpPr>
            <p:cxnSp>
              <p:nvCxnSpPr>
                <p:cNvPr id="7459" name="Google Shape;7459;p9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0" name="Google Shape;7460;p9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1" name="Google Shape;7461;p9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92"/>
            <p:cNvGrpSpPr/>
            <p:nvPr/>
          </p:nvGrpSpPr>
          <p:grpSpPr>
            <a:xfrm>
              <a:off x="1381910" y="1194219"/>
              <a:ext cx="588341" cy="121177"/>
              <a:chOff x="1381910" y="1194219"/>
              <a:chExt cx="588341" cy="121177"/>
            </a:xfrm>
          </p:grpSpPr>
          <p:grpSp>
            <p:nvGrpSpPr>
              <p:cNvPr id="7463" name="Google Shape;7463;p92"/>
              <p:cNvGrpSpPr/>
              <p:nvPr/>
            </p:nvGrpSpPr>
            <p:grpSpPr>
              <a:xfrm rot="10800000">
                <a:off x="1381910" y="1194319"/>
                <a:ext cx="27175" cy="121077"/>
                <a:chOff x="2070100" y="2563700"/>
                <a:chExt cx="92400" cy="411825"/>
              </a:xfrm>
            </p:grpSpPr>
            <p:cxnSp>
              <p:nvCxnSpPr>
                <p:cNvPr id="7464" name="Google Shape;7464;p9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5" name="Google Shape;7465;p9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6" name="Google Shape;7466;p9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92"/>
            <p:cNvGrpSpPr/>
            <p:nvPr/>
          </p:nvGrpSpPr>
          <p:grpSpPr>
            <a:xfrm>
              <a:off x="2532079" y="1194219"/>
              <a:ext cx="704927" cy="121177"/>
              <a:chOff x="2532079" y="1194219"/>
              <a:chExt cx="704927" cy="121177"/>
            </a:xfrm>
          </p:grpSpPr>
          <p:grpSp>
            <p:nvGrpSpPr>
              <p:cNvPr id="7468" name="Google Shape;7468;p92"/>
              <p:cNvGrpSpPr/>
              <p:nvPr/>
            </p:nvGrpSpPr>
            <p:grpSpPr>
              <a:xfrm rot="10800000">
                <a:off x="2532079" y="1194319"/>
                <a:ext cx="27175" cy="121077"/>
                <a:chOff x="2070100" y="2563700"/>
                <a:chExt cx="92400" cy="411825"/>
              </a:xfrm>
            </p:grpSpPr>
            <p:cxnSp>
              <p:nvCxnSpPr>
                <p:cNvPr id="7469" name="Google Shape;7469;p9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0" name="Google Shape;7470;p9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1" name="Google Shape;7471;p9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2" name="Google Shape;7472;p92"/>
          <p:cNvGrpSpPr/>
          <p:nvPr/>
        </p:nvGrpSpPr>
        <p:grpSpPr>
          <a:xfrm>
            <a:off x="3499403" y="3665904"/>
            <a:ext cx="1567778" cy="491677"/>
            <a:chOff x="5194708" y="3484366"/>
            <a:chExt cx="3148148" cy="987304"/>
          </a:xfrm>
        </p:grpSpPr>
        <p:grpSp>
          <p:nvGrpSpPr>
            <p:cNvPr id="7473" name="Google Shape;7473;p92"/>
            <p:cNvGrpSpPr/>
            <p:nvPr/>
          </p:nvGrpSpPr>
          <p:grpSpPr>
            <a:xfrm>
              <a:off x="7531521" y="3484366"/>
              <a:ext cx="811335" cy="987304"/>
              <a:chOff x="3379425" y="1617275"/>
              <a:chExt cx="1090650" cy="1327200"/>
            </a:xfrm>
          </p:grpSpPr>
          <p:sp>
            <p:nvSpPr>
              <p:cNvPr id="7474" name="Google Shape;7474;p9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9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92"/>
            <p:cNvGrpSpPr/>
            <p:nvPr/>
          </p:nvGrpSpPr>
          <p:grpSpPr>
            <a:xfrm>
              <a:off x="6752546" y="3484366"/>
              <a:ext cx="811428" cy="987304"/>
              <a:chOff x="2332275" y="1617275"/>
              <a:chExt cx="1090775" cy="1327200"/>
            </a:xfrm>
          </p:grpSpPr>
          <p:sp>
            <p:nvSpPr>
              <p:cNvPr id="7478" name="Google Shape;7478;p9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9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92"/>
            <p:cNvGrpSpPr/>
            <p:nvPr/>
          </p:nvGrpSpPr>
          <p:grpSpPr>
            <a:xfrm>
              <a:off x="5973664" y="3484366"/>
              <a:ext cx="811335" cy="987304"/>
              <a:chOff x="1285250" y="1617275"/>
              <a:chExt cx="1090650" cy="1327200"/>
            </a:xfrm>
          </p:grpSpPr>
          <p:sp>
            <p:nvSpPr>
              <p:cNvPr id="7482" name="Google Shape;7482;p9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92"/>
            <p:cNvGrpSpPr/>
            <p:nvPr/>
          </p:nvGrpSpPr>
          <p:grpSpPr>
            <a:xfrm>
              <a:off x="5194708" y="3484366"/>
              <a:ext cx="811409" cy="987304"/>
              <a:chOff x="238125" y="1617275"/>
              <a:chExt cx="1090750" cy="1327200"/>
            </a:xfrm>
          </p:grpSpPr>
          <p:sp>
            <p:nvSpPr>
              <p:cNvPr id="7486" name="Google Shape;7486;p9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9" name="Google Shape;7489;p92"/>
          <p:cNvGrpSpPr/>
          <p:nvPr/>
        </p:nvGrpSpPr>
        <p:grpSpPr>
          <a:xfrm>
            <a:off x="3460012" y="3146315"/>
            <a:ext cx="1616964" cy="346256"/>
            <a:chOff x="1808063" y="4294338"/>
            <a:chExt cx="3370782" cy="721817"/>
          </a:xfrm>
        </p:grpSpPr>
        <p:sp>
          <p:nvSpPr>
            <p:cNvPr id="7490" name="Google Shape;7490;p9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9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9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9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92"/>
          <p:cNvGrpSpPr/>
          <p:nvPr/>
        </p:nvGrpSpPr>
        <p:grpSpPr>
          <a:xfrm>
            <a:off x="738224" y="3432344"/>
            <a:ext cx="1295882" cy="646587"/>
            <a:chOff x="834100" y="3642869"/>
            <a:chExt cx="1259483" cy="628426"/>
          </a:xfrm>
        </p:grpSpPr>
        <p:sp>
          <p:nvSpPr>
            <p:cNvPr id="7501" name="Google Shape;7501;p9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9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9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6" name="Google Shape;7526;p92"/>
            <p:cNvGrpSpPr/>
            <p:nvPr/>
          </p:nvGrpSpPr>
          <p:grpSpPr>
            <a:xfrm>
              <a:off x="1360364" y="3847835"/>
              <a:ext cx="208119" cy="224359"/>
              <a:chOff x="1360769" y="3847100"/>
              <a:chExt cx="208119" cy="224359"/>
            </a:xfrm>
          </p:grpSpPr>
          <p:sp>
            <p:nvSpPr>
              <p:cNvPr id="7527" name="Google Shape;7527;p9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9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92"/>
          <p:cNvGrpSpPr/>
          <p:nvPr/>
        </p:nvGrpSpPr>
        <p:grpSpPr>
          <a:xfrm rot="5400000">
            <a:off x="5951337" y="3228841"/>
            <a:ext cx="164064" cy="1414916"/>
            <a:chOff x="4428249" y="1369375"/>
            <a:chExt cx="36905" cy="429569"/>
          </a:xfrm>
        </p:grpSpPr>
        <p:sp>
          <p:nvSpPr>
            <p:cNvPr id="7562" name="Google Shape;7562;p9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92"/>
          <p:cNvGrpSpPr/>
          <p:nvPr/>
        </p:nvGrpSpPr>
        <p:grpSpPr>
          <a:xfrm flipH="1" rot="10800000">
            <a:off x="5323766" y="2817385"/>
            <a:ext cx="1419207" cy="24808"/>
            <a:chOff x="219558" y="4738465"/>
            <a:chExt cx="5852400" cy="102300"/>
          </a:xfrm>
        </p:grpSpPr>
        <p:cxnSp>
          <p:nvCxnSpPr>
            <p:cNvPr id="7595" name="Google Shape;7595;p9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596" name="Google Shape;7596;p9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92"/>
          <p:cNvGrpSpPr/>
          <p:nvPr/>
        </p:nvGrpSpPr>
        <p:grpSpPr>
          <a:xfrm>
            <a:off x="5335084" y="3190448"/>
            <a:ext cx="1396570" cy="385016"/>
            <a:chOff x="5286284" y="2966544"/>
            <a:chExt cx="1396570" cy="385016"/>
          </a:xfrm>
        </p:grpSpPr>
        <p:cxnSp>
          <p:nvCxnSpPr>
            <p:cNvPr id="7602" name="Google Shape;7602;p9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03" name="Google Shape;7603;p9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04" name="Google Shape;7604;p92"/>
            <p:cNvGrpSpPr/>
            <p:nvPr/>
          </p:nvGrpSpPr>
          <p:grpSpPr>
            <a:xfrm>
              <a:off x="5287688" y="3173364"/>
              <a:ext cx="1395166" cy="74100"/>
              <a:chOff x="5287688" y="3173364"/>
              <a:chExt cx="1395166" cy="74100"/>
            </a:xfrm>
          </p:grpSpPr>
          <p:cxnSp>
            <p:nvCxnSpPr>
              <p:cNvPr id="7605" name="Google Shape;7605;p9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06" name="Google Shape;7606;p9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07" name="Google Shape;7607;p9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8" name="Google Shape;7608;p9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9" name="Google Shape;7609;p9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0" name="Google Shape;7610;p9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1" name="Google Shape;7611;p9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12" name="Google Shape;7612;p9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13" name="Google Shape;7613;p9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14" name="Google Shape;7614;p92"/>
          <p:cNvGrpSpPr/>
          <p:nvPr/>
        </p:nvGrpSpPr>
        <p:grpSpPr>
          <a:xfrm>
            <a:off x="2021150" y="1609224"/>
            <a:ext cx="1182276" cy="662027"/>
            <a:chOff x="2029517" y="1732295"/>
            <a:chExt cx="1149068" cy="643432"/>
          </a:xfrm>
        </p:grpSpPr>
        <p:grpSp>
          <p:nvGrpSpPr>
            <p:cNvPr id="7615" name="Google Shape;7615;p92"/>
            <p:cNvGrpSpPr/>
            <p:nvPr/>
          </p:nvGrpSpPr>
          <p:grpSpPr>
            <a:xfrm>
              <a:off x="2708660" y="1746937"/>
              <a:ext cx="455427" cy="244429"/>
              <a:chOff x="2700693" y="1746937"/>
              <a:chExt cx="455427" cy="244429"/>
            </a:xfrm>
          </p:grpSpPr>
          <p:grpSp>
            <p:nvGrpSpPr>
              <p:cNvPr id="7616" name="Google Shape;7616;p92"/>
              <p:cNvGrpSpPr/>
              <p:nvPr/>
            </p:nvGrpSpPr>
            <p:grpSpPr>
              <a:xfrm>
                <a:off x="2905682" y="1782817"/>
                <a:ext cx="250438" cy="208549"/>
                <a:chOff x="2905682" y="1782817"/>
                <a:chExt cx="250438" cy="208549"/>
              </a:xfrm>
            </p:grpSpPr>
            <p:cxnSp>
              <p:nvCxnSpPr>
                <p:cNvPr id="7617" name="Google Shape;7617;p9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18" name="Google Shape;7618;p9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92"/>
              <p:cNvGrpSpPr/>
              <p:nvPr/>
            </p:nvGrpSpPr>
            <p:grpSpPr>
              <a:xfrm>
                <a:off x="2700693" y="1746937"/>
                <a:ext cx="449967" cy="72374"/>
                <a:chOff x="2700693" y="1746937"/>
                <a:chExt cx="449967" cy="72374"/>
              </a:xfrm>
            </p:grpSpPr>
            <p:cxnSp>
              <p:nvCxnSpPr>
                <p:cNvPr id="7620" name="Google Shape;7620;p9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1" name="Google Shape;7621;p9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2" name="Google Shape;7622;p92"/>
            <p:cNvGrpSpPr/>
            <p:nvPr/>
          </p:nvGrpSpPr>
          <p:grpSpPr>
            <a:xfrm>
              <a:off x="2029517" y="1732295"/>
              <a:ext cx="1149068" cy="643432"/>
              <a:chOff x="2029517" y="1732295"/>
              <a:chExt cx="1149068" cy="643432"/>
            </a:xfrm>
          </p:grpSpPr>
          <p:grpSp>
            <p:nvGrpSpPr>
              <p:cNvPr id="7623" name="Google Shape;7623;p92"/>
              <p:cNvGrpSpPr/>
              <p:nvPr/>
            </p:nvGrpSpPr>
            <p:grpSpPr>
              <a:xfrm>
                <a:off x="2703618" y="2103152"/>
                <a:ext cx="474966" cy="260017"/>
                <a:chOff x="2703618" y="2103152"/>
                <a:chExt cx="474966" cy="260017"/>
              </a:xfrm>
            </p:grpSpPr>
            <p:grpSp>
              <p:nvGrpSpPr>
                <p:cNvPr id="7624" name="Google Shape;7624;p92"/>
                <p:cNvGrpSpPr/>
                <p:nvPr/>
              </p:nvGrpSpPr>
              <p:grpSpPr>
                <a:xfrm>
                  <a:off x="2703618" y="2290640"/>
                  <a:ext cx="450291" cy="72529"/>
                  <a:chOff x="2703618" y="2290640"/>
                  <a:chExt cx="450291" cy="72529"/>
                </a:xfrm>
              </p:grpSpPr>
              <p:cxnSp>
                <p:nvCxnSpPr>
                  <p:cNvPr id="7625" name="Google Shape;7625;p9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6" name="Google Shape;7626;p9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92"/>
                <p:cNvGrpSpPr/>
                <p:nvPr/>
              </p:nvGrpSpPr>
              <p:grpSpPr>
                <a:xfrm>
                  <a:off x="2908607" y="2103152"/>
                  <a:ext cx="269977" cy="223538"/>
                  <a:chOff x="2908607" y="2103152"/>
                  <a:chExt cx="269977" cy="223538"/>
                </a:xfrm>
              </p:grpSpPr>
              <p:cxnSp>
                <p:nvCxnSpPr>
                  <p:cNvPr id="7628" name="Google Shape;7628;p9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9" name="Google Shape;7629;p9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0" name="Google Shape;7630;p92"/>
              <p:cNvGrpSpPr/>
              <p:nvPr/>
            </p:nvGrpSpPr>
            <p:grpSpPr>
              <a:xfrm>
                <a:off x="2029517" y="1732295"/>
                <a:ext cx="685827" cy="643432"/>
                <a:chOff x="2029517" y="1732295"/>
                <a:chExt cx="685827" cy="643432"/>
              </a:xfrm>
            </p:grpSpPr>
            <p:sp>
              <p:nvSpPr>
                <p:cNvPr id="7631" name="Google Shape;7631;p9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2" name="Google Shape;7632;p92"/>
                <p:cNvGrpSpPr/>
                <p:nvPr/>
              </p:nvGrpSpPr>
              <p:grpSpPr>
                <a:xfrm>
                  <a:off x="2158948" y="1732295"/>
                  <a:ext cx="556396" cy="333108"/>
                  <a:chOff x="2158948" y="1732295"/>
                  <a:chExt cx="556396" cy="333108"/>
                </a:xfrm>
              </p:grpSpPr>
              <p:cxnSp>
                <p:nvCxnSpPr>
                  <p:cNvPr id="7633" name="Google Shape;7633;p9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34" name="Google Shape;7634;p9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92"/>
                <p:cNvGrpSpPr/>
                <p:nvPr/>
              </p:nvGrpSpPr>
              <p:grpSpPr>
                <a:xfrm>
                  <a:off x="2159908" y="2065057"/>
                  <a:ext cx="550884" cy="310670"/>
                  <a:chOff x="2159908" y="2065057"/>
                  <a:chExt cx="550884" cy="310670"/>
                </a:xfrm>
              </p:grpSpPr>
              <p:cxnSp>
                <p:nvCxnSpPr>
                  <p:cNvPr id="7636" name="Google Shape;7636;p9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37" name="Google Shape;7637;p9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38" name="Google Shape;7638;p92"/>
          <p:cNvGrpSpPr/>
          <p:nvPr/>
        </p:nvGrpSpPr>
        <p:grpSpPr>
          <a:xfrm>
            <a:off x="706399" y="1556837"/>
            <a:ext cx="962651" cy="810058"/>
            <a:chOff x="844912" y="1681380"/>
            <a:chExt cx="935611" cy="787305"/>
          </a:xfrm>
        </p:grpSpPr>
        <p:grpSp>
          <p:nvGrpSpPr>
            <p:cNvPr id="7639" name="Google Shape;7639;p92"/>
            <p:cNvGrpSpPr/>
            <p:nvPr/>
          </p:nvGrpSpPr>
          <p:grpSpPr>
            <a:xfrm>
              <a:off x="844912" y="1819635"/>
              <a:ext cx="329836" cy="510016"/>
              <a:chOff x="844912" y="1819635"/>
              <a:chExt cx="329836" cy="510016"/>
            </a:xfrm>
          </p:grpSpPr>
          <p:sp>
            <p:nvSpPr>
              <p:cNvPr id="7640" name="Google Shape;7640;p9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9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9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9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9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92"/>
            <p:cNvGrpSpPr/>
            <p:nvPr/>
          </p:nvGrpSpPr>
          <p:grpSpPr>
            <a:xfrm>
              <a:off x="1284601" y="2158168"/>
              <a:ext cx="495923" cy="310517"/>
              <a:chOff x="1284601" y="2158168"/>
              <a:chExt cx="495923" cy="310517"/>
            </a:xfrm>
          </p:grpSpPr>
          <p:sp>
            <p:nvSpPr>
              <p:cNvPr id="7647" name="Google Shape;7647;p9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8" name="Google Shape;7648;p92"/>
              <p:cNvGrpSpPr/>
              <p:nvPr/>
            </p:nvGrpSpPr>
            <p:grpSpPr>
              <a:xfrm>
                <a:off x="1507666" y="2158168"/>
                <a:ext cx="272858" cy="310517"/>
                <a:chOff x="1507666" y="2158168"/>
                <a:chExt cx="272858" cy="310517"/>
              </a:xfrm>
            </p:grpSpPr>
            <p:grpSp>
              <p:nvGrpSpPr>
                <p:cNvPr id="7649" name="Google Shape;7649;p92"/>
                <p:cNvGrpSpPr/>
                <p:nvPr/>
              </p:nvGrpSpPr>
              <p:grpSpPr>
                <a:xfrm>
                  <a:off x="1507666" y="2176104"/>
                  <a:ext cx="166395" cy="273149"/>
                  <a:chOff x="1507666" y="2176104"/>
                  <a:chExt cx="166395" cy="273149"/>
                </a:xfrm>
              </p:grpSpPr>
              <p:sp>
                <p:nvSpPr>
                  <p:cNvPr id="7650" name="Google Shape;7650;p9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7" name="Google Shape;7657;p9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9" name="Google Shape;7659;p92"/>
            <p:cNvGrpSpPr/>
            <p:nvPr/>
          </p:nvGrpSpPr>
          <p:grpSpPr>
            <a:xfrm>
              <a:off x="1284601" y="1681380"/>
              <a:ext cx="495923" cy="310517"/>
              <a:chOff x="1284601" y="1681380"/>
              <a:chExt cx="495923" cy="310517"/>
            </a:xfrm>
          </p:grpSpPr>
          <p:sp>
            <p:nvSpPr>
              <p:cNvPr id="7660" name="Google Shape;7660;p9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1" name="Google Shape;7661;p92"/>
              <p:cNvGrpSpPr/>
              <p:nvPr/>
            </p:nvGrpSpPr>
            <p:grpSpPr>
              <a:xfrm>
                <a:off x="1507666" y="1681380"/>
                <a:ext cx="272858" cy="310517"/>
                <a:chOff x="1507666" y="1681380"/>
                <a:chExt cx="272858" cy="310517"/>
              </a:xfrm>
            </p:grpSpPr>
            <p:grpSp>
              <p:nvGrpSpPr>
                <p:cNvPr id="7662" name="Google Shape;7662;p92"/>
                <p:cNvGrpSpPr/>
                <p:nvPr/>
              </p:nvGrpSpPr>
              <p:grpSpPr>
                <a:xfrm>
                  <a:off x="1507666" y="1700120"/>
                  <a:ext cx="166395" cy="272984"/>
                  <a:chOff x="1507666" y="1700120"/>
                  <a:chExt cx="166395" cy="272984"/>
                </a:xfrm>
              </p:grpSpPr>
              <p:sp>
                <p:nvSpPr>
                  <p:cNvPr id="7663" name="Google Shape;7663;p9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0" name="Google Shape;7670;p9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72" name="Google Shape;7672;p92"/>
          <p:cNvGrpSpPr/>
          <p:nvPr/>
        </p:nvGrpSpPr>
        <p:grpSpPr>
          <a:xfrm>
            <a:off x="6815339" y="2324267"/>
            <a:ext cx="1622269" cy="552443"/>
            <a:chOff x="6894650" y="2574740"/>
            <a:chExt cx="1445100" cy="492111"/>
          </a:xfrm>
        </p:grpSpPr>
        <p:sp>
          <p:nvSpPr>
            <p:cNvPr id="7673" name="Google Shape;7673;p9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8" name="Google Shape;7678;p9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679" name="Google Shape;7679;p92"/>
          <p:cNvGrpSpPr/>
          <p:nvPr/>
        </p:nvGrpSpPr>
        <p:grpSpPr>
          <a:xfrm>
            <a:off x="6834882" y="3698522"/>
            <a:ext cx="1583206" cy="475705"/>
            <a:chOff x="6953919" y="3907920"/>
            <a:chExt cx="1377300" cy="475705"/>
          </a:xfrm>
        </p:grpSpPr>
        <p:cxnSp>
          <p:nvCxnSpPr>
            <p:cNvPr id="7680" name="Google Shape;7680;p9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81" name="Google Shape;7681;p9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682" name="Google Shape;7682;p9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83" name="Google Shape;7683;p9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684" name="Google Shape;7684;p9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685" name="Google Shape;7685;p92"/>
          <p:cNvGrpSpPr/>
          <p:nvPr/>
        </p:nvGrpSpPr>
        <p:grpSpPr>
          <a:xfrm>
            <a:off x="2338470" y="2459668"/>
            <a:ext cx="836286" cy="824529"/>
            <a:chOff x="2389399" y="2595741"/>
            <a:chExt cx="812796" cy="801369"/>
          </a:xfrm>
        </p:grpSpPr>
        <p:grpSp>
          <p:nvGrpSpPr>
            <p:cNvPr id="7686" name="Google Shape;7686;p92"/>
            <p:cNvGrpSpPr/>
            <p:nvPr/>
          </p:nvGrpSpPr>
          <p:grpSpPr>
            <a:xfrm>
              <a:off x="2492145" y="2881565"/>
              <a:ext cx="607300" cy="229751"/>
              <a:chOff x="2492145" y="2881565"/>
              <a:chExt cx="607300" cy="229751"/>
            </a:xfrm>
          </p:grpSpPr>
          <p:sp>
            <p:nvSpPr>
              <p:cNvPr id="7687" name="Google Shape;7687;p9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92"/>
            <p:cNvGrpSpPr/>
            <p:nvPr/>
          </p:nvGrpSpPr>
          <p:grpSpPr>
            <a:xfrm>
              <a:off x="2389399" y="2595741"/>
              <a:ext cx="812796" cy="296825"/>
              <a:chOff x="2389399" y="2595741"/>
              <a:chExt cx="812796" cy="296825"/>
            </a:xfrm>
          </p:grpSpPr>
          <p:grpSp>
            <p:nvGrpSpPr>
              <p:cNvPr id="7691" name="Google Shape;7691;p92"/>
              <p:cNvGrpSpPr/>
              <p:nvPr/>
            </p:nvGrpSpPr>
            <p:grpSpPr>
              <a:xfrm>
                <a:off x="2389399" y="2595741"/>
                <a:ext cx="363638" cy="296825"/>
                <a:chOff x="2389399" y="2595741"/>
                <a:chExt cx="363638" cy="296825"/>
              </a:xfrm>
            </p:grpSpPr>
            <p:grpSp>
              <p:nvGrpSpPr>
                <p:cNvPr id="7692" name="Google Shape;7692;p92"/>
                <p:cNvGrpSpPr/>
                <p:nvPr/>
              </p:nvGrpSpPr>
              <p:grpSpPr>
                <a:xfrm>
                  <a:off x="2493852" y="2794333"/>
                  <a:ext cx="259185" cy="98232"/>
                  <a:chOff x="2493852" y="2794333"/>
                  <a:chExt cx="259185" cy="98232"/>
                </a:xfrm>
              </p:grpSpPr>
              <p:sp>
                <p:nvSpPr>
                  <p:cNvPr id="7693" name="Google Shape;7693;p9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92"/>
                <p:cNvGrpSpPr/>
                <p:nvPr/>
              </p:nvGrpSpPr>
              <p:grpSpPr>
                <a:xfrm>
                  <a:off x="2389399" y="2595741"/>
                  <a:ext cx="224343" cy="182054"/>
                  <a:chOff x="2389399" y="2595741"/>
                  <a:chExt cx="224343" cy="182054"/>
                </a:xfrm>
              </p:grpSpPr>
              <p:sp>
                <p:nvSpPr>
                  <p:cNvPr id="7697" name="Google Shape;7697;p9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9" name="Google Shape;7699;p92"/>
              <p:cNvGrpSpPr/>
              <p:nvPr/>
            </p:nvGrpSpPr>
            <p:grpSpPr>
              <a:xfrm>
                <a:off x="2683630" y="2595741"/>
                <a:ext cx="224334" cy="296825"/>
                <a:chOff x="2683630" y="2595741"/>
                <a:chExt cx="224334" cy="296825"/>
              </a:xfrm>
            </p:grpSpPr>
            <p:grpSp>
              <p:nvGrpSpPr>
                <p:cNvPr id="7700" name="Google Shape;7700;p92"/>
                <p:cNvGrpSpPr/>
                <p:nvPr/>
              </p:nvGrpSpPr>
              <p:grpSpPr>
                <a:xfrm>
                  <a:off x="2788083" y="2794333"/>
                  <a:ext cx="15356" cy="98232"/>
                  <a:chOff x="2788083" y="2794333"/>
                  <a:chExt cx="15356" cy="98232"/>
                </a:xfrm>
              </p:grpSpPr>
              <p:sp>
                <p:nvSpPr>
                  <p:cNvPr id="7701" name="Google Shape;7701;p9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92"/>
                <p:cNvGrpSpPr/>
                <p:nvPr/>
              </p:nvGrpSpPr>
              <p:grpSpPr>
                <a:xfrm>
                  <a:off x="2683630" y="2595741"/>
                  <a:ext cx="224334" cy="182054"/>
                  <a:chOff x="2683630" y="2595741"/>
                  <a:chExt cx="224334" cy="182054"/>
                </a:xfrm>
              </p:grpSpPr>
              <p:sp>
                <p:nvSpPr>
                  <p:cNvPr id="7705" name="Google Shape;7705;p9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9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7" name="Google Shape;7707;p92"/>
              <p:cNvGrpSpPr/>
              <p:nvPr/>
            </p:nvGrpSpPr>
            <p:grpSpPr>
              <a:xfrm>
                <a:off x="2838475" y="2595741"/>
                <a:ext cx="363719" cy="296825"/>
                <a:chOff x="2838475" y="2595741"/>
                <a:chExt cx="363719" cy="296825"/>
              </a:xfrm>
            </p:grpSpPr>
            <p:grpSp>
              <p:nvGrpSpPr>
                <p:cNvPr id="7708" name="Google Shape;7708;p92"/>
                <p:cNvGrpSpPr/>
                <p:nvPr/>
              </p:nvGrpSpPr>
              <p:grpSpPr>
                <a:xfrm>
                  <a:off x="2838475" y="2794333"/>
                  <a:ext cx="259185" cy="98232"/>
                  <a:chOff x="2838475" y="2794333"/>
                  <a:chExt cx="259185" cy="98232"/>
                </a:xfrm>
              </p:grpSpPr>
              <p:sp>
                <p:nvSpPr>
                  <p:cNvPr id="7709" name="Google Shape;7709;p9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92"/>
                <p:cNvGrpSpPr/>
                <p:nvPr/>
              </p:nvGrpSpPr>
              <p:grpSpPr>
                <a:xfrm>
                  <a:off x="2977852" y="2595741"/>
                  <a:ext cx="224343" cy="182054"/>
                  <a:chOff x="2977852" y="2595741"/>
                  <a:chExt cx="224343" cy="182054"/>
                </a:xfrm>
              </p:grpSpPr>
              <p:sp>
                <p:nvSpPr>
                  <p:cNvPr id="7713" name="Google Shape;7713;p9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5" name="Google Shape;7715;p92"/>
            <p:cNvGrpSpPr/>
            <p:nvPr/>
          </p:nvGrpSpPr>
          <p:grpSpPr>
            <a:xfrm>
              <a:off x="2389399" y="3100241"/>
              <a:ext cx="812796" cy="296869"/>
              <a:chOff x="2389399" y="3100241"/>
              <a:chExt cx="812796" cy="296869"/>
            </a:xfrm>
          </p:grpSpPr>
          <p:grpSp>
            <p:nvGrpSpPr>
              <p:cNvPr id="7716" name="Google Shape;7716;p92"/>
              <p:cNvGrpSpPr/>
              <p:nvPr/>
            </p:nvGrpSpPr>
            <p:grpSpPr>
              <a:xfrm>
                <a:off x="2683630" y="3100241"/>
                <a:ext cx="224334" cy="296869"/>
                <a:chOff x="2683630" y="3100241"/>
                <a:chExt cx="224334" cy="296869"/>
              </a:xfrm>
            </p:grpSpPr>
            <p:grpSp>
              <p:nvGrpSpPr>
                <p:cNvPr id="7717" name="Google Shape;7717;p92"/>
                <p:cNvGrpSpPr/>
                <p:nvPr/>
              </p:nvGrpSpPr>
              <p:grpSpPr>
                <a:xfrm>
                  <a:off x="2788083" y="3100241"/>
                  <a:ext cx="15356" cy="98237"/>
                  <a:chOff x="2788083" y="3100241"/>
                  <a:chExt cx="15356" cy="98237"/>
                </a:xfrm>
              </p:grpSpPr>
              <p:sp>
                <p:nvSpPr>
                  <p:cNvPr id="7718" name="Google Shape;7718;p9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92"/>
                <p:cNvGrpSpPr/>
                <p:nvPr/>
              </p:nvGrpSpPr>
              <p:grpSpPr>
                <a:xfrm>
                  <a:off x="2683630" y="3215065"/>
                  <a:ext cx="224334" cy="182045"/>
                  <a:chOff x="2683630" y="3215065"/>
                  <a:chExt cx="224334" cy="182045"/>
                </a:xfrm>
              </p:grpSpPr>
              <p:sp>
                <p:nvSpPr>
                  <p:cNvPr id="7722" name="Google Shape;7722;p9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4" name="Google Shape;7724;p92"/>
              <p:cNvGrpSpPr/>
              <p:nvPr/>
            </p:nvGrpSpPr>
            <p:grpSpPr>
              <a:xfrm>
                <a:off x="2389399" y="3100241"/>
                <a:ext cx="363638" cy="296869"/>
                <a:chOff x="2389399" y="3100241"/>
                <a:chExt cx="363638" cy="296869"/>
              </a:xfrm>
            </p:grpSpPr>
            <p:grpSp>
              <p:nvGrpSpPr>
                <p:cNvPr id="7725" name="Google Shape;7725;p92"/>
                <p:cNvGrpSpPr/>
                <p:nvPr/>
              </p:nvGrpSpPr>
              <p:grpSpPr>
                <a:xfrm>
                  <a:off x="2493852" y="3100241"/>
                  <a:ext cx="259185" cy="98237"/>
                  <a:chOff x="2493852" y="3100241"/>
                  <a:chExt cx="259185" cy="98237"/>
                </a:xfrm>
              </p:grpSpPr>
              <p:sp>
                <p:nvSpPr>
                  <p:cNvPr id="7726" name="Google Shape;7726;p9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92"/>
                <p:cNvGrpSpPr/>
                <p:nvPr/>
              </p:nvGrpSpPr>
              <p:grpSpPr>
                <a:xfrm>
                  <a:off x="2389399" y="3215065"/>
                  <a:ext cx="224343" cy="182045"/>
                  <a:chOff x="2389399" y="3215065"/>
                  <a:chExt cx="224343" cy="182045"/>
                </a:xfrm>
              </p:grpSpPr>
              <p:sp>
                <p:nvSpPr>
                  <p:cNvPr id="7730" name="Google Shape;7730;p9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2" name="Google Shape;7732;p92"/>
              <p:cNvGrpSpPr/>
              <p:nvPr/>
            </p:nvGrpSpPr>
            <p:grpSpPr>
              <a:xfrm>
                <a:off x="2838475" y="3100241"/>
                <a:ext cx="363719" cy="296869"/>
                <a:chOff x="2838475" y="3100241"/>
                <a:chExt cx="363719" cy="296869"/>
              </a:xfrm>
            </p:grpSpPr>
            <p:grpSp>
              <p:nvGrpSpPr>
                <p:cNvPr id="7733" name="Google Shape;7733;p92"/>
                <p:cNvGrpSpPr/>
                <p:nvPr/>
              </p:nvGrpSpPr>
              <p:grpSpPr>
                <a:xfrm>
                  <a:off x="2838475" y="3100241"/>
                  <a:ext cx="259185" cy="98237"/>
                  <a:chOff x="2838475" y="3100241"/>
                  <a:chExt cx="259185" cy="98237"/>
                </a:xfrm>
              </p:grpSpPr>
              <p:sp>
                <p:nvSpPr>
                  <p:cNvPr id="7734" name="Google Shape;7734;p9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92"/>
                <p:cNvGrpSpPr/>
                <p:nvPr/>
              </p:nvGrpSpPr>
              <p:grpSpPr>
                <a:xfrm>
                  <a:off x="2977852" y="3215065"/>
                  <a:ext cx="224343" cy="182045"/>
                  <a:chOff x="2977852" y="3215065"/>
                  <a:chExt cx="224343" cy="182045"/>
                </a:xfrm>
              </p:grpSpPr>
              <p:sp>
                <p:nvSpPr>
                  <p:cNvPr id="7738" name="Google Shape;7738;p9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3" name="Shape 7743"/>
        <p:cNvGrpSpPr/>
        <p:nvPr/>
      </p:nvGrpSpPr>
      <p:grpSpPr>
        <a:xfrm>
          <a:off x="0" y="0"/>
          <a:ext cx="0" cy="0"/>
          <a:chOff x="0" y="0"/>
          <a:chExt cx="0" cy="0"/>
        </a:xfrm>
      </p:grpSpPr>
      <p:grpSp>
        <p:nvGrpSpPr>
          <p:cNvPr id="7744" name="Google Shape;7744;p93"/>
          <p:cNvGrpSpPr/>
          <p:nvPr/>
        </p:nvGrpSpPr>
        <p:grpSpPr>
          <a:xfrm>
            <a:off x="702088" y="3155922"/>
            <a:ext cx="2390414" cy="1024800"/>
            <a:chOff x="728925" y="3296613"/>
            <a:chExt cx="2390414" cy="1024800"/>
          </a:xfrm>
        </p:grpSpPr>
        <p:grpSp>
          <p:nvGrpSpPr>
            <p:cNvPr id="7745" name="Google Shape;7745;p93"/>
            <p:cNvGrpSpPr/>
            <p:nvPr/>
          </p:nvGrpSpPr>
          <p:grpSpPr>
            <a:xfrm>
              <a:off x="728925" y="3619800"/>
              <a:ext cx="2390414" cy="500893"/>
              <a:chOff x="728925" y="3619800"/>
              <a:chExt cx="2390414" cy="500893"/>
            </a:xfrm>
          </p:grpSpPr>
          <p:sp>
            <p:nvSpPr>
              <p:cNvPr id="7746" name="Google Shape;7746;p9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47" name="Google Shape;7747;p9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48" name="Google Shape;7748;p93"/>
            <p:cNvGrpSpPr/>
            <p:nvPr/>
          </p:nvGrpSpPr>
          <p:grpSpPr>
            <a:xfrm>
              <a:off x="1348050" y="3296613"/>
              <a:ext cx="1706152" cy="1024800"/>
              <a:chOff x="1348050" y="3296613"/>
              <a:chExt cx="1706152" cy="1024800"/>
            </a:xfrm>
          </p:grpSpPr>
          <p:sp>
            <p:nvSpPr>
              <p:cNvPr id="7749" name="Google Shape;7749;p9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0" name="Google Shape;7750;p9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1" name="Google Shape;7751;p9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2" name="Google Shape;7752;p9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3" name="Google Shape;7753;p9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54" name="Google Shape;7754;p93"/>
            <p:cNvGrpSpPr/>
            <p:nvPr/>
          </p:nvGrpSpPr>
          <p:grpSpPr>
            <a:xfrm>
              <a:off x="1455707" y="3654858"/>
              <a:ext cx="1491150" cy="417657"/>
              <a:chOff x="1455707" y="3654858"/>
              <a:chExt cx="1491150" cy="417657"/>
            </a:xfrm>
          </p:grpSpPr>
          <p:sp>
            <p:nvSpPr>
              <p:cNvPr id="7755" name="Google Shape;7755;p9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75" name="Google Shape;7775;p93"/>
          <p:cNvGraphicFramePr/>
          <p:nvPr/>
        </p:nvGraphicFramePr>
        <p:xfrm>
          <a:off x="5937787" y="2153834"/>
          <a:ext cx="3000000" cy="3000000"/>
        </p:xfrm>
        <a:graphic>
          <a:graphicData uri="http://schemas.openxmlformats.org/drawingml/2006/table">
            <a:tbl>
              <a:tblPr>
                <a:noFill/>
                <a:tableStyleId>{A6A14B02-2D2B-4C43-B404-F34E1FF036DD}</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76" name="Google Shape;7776;p93"/>
          <p:cNvGrpSpPr/>
          <p:nvPr/>
        </p:nvGrpSpPr>
        <p:grpSpPr>
          <a:xfrm>
            <a:off x="710464" y="981599"/>
            <a:ext cx="2396505" cy="976502"/>
            <a:chOff x="749309" y="1112739"/>
            <a:chExt cx="2371603" cy="976502"/>
          </a:xfrm>
        </p:grpSpPr>
        <p:grpSp>
          <p:nvGrpSpPr>
            <p:cNvPr id="7777" name="Google Shape;7777;p93"/>
            <p:cNvGrpSpPr/>
            <p:nvPr/>
          </p:nvGrpSpPr>
          <p:grpSpPr>
            <a:xfrm>
              <a:off x="1092126" y="1112739"/>
              <a:ext cx="2028786" cy="975464"/>
              <a:chOff x="1092126" y="1112739"/>
              <a:chExt cx="2028786" cy="975464"/>
            </a:xfrm>
          </p:grpSpPr>
          <p:sp>
            <p:nvSpPr>
              <p:cNvPr id="7778" name="Google Shape;7778;p9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93"/>
            <p:cNvGrpSpPr/>
            <p:nvPr/>
          </p:nvGrpSpPr>
          <p:grpSpPr>
            <a:xfrm>
              <a:off x="749309" y="1112739"/>
              <a:ext cx="314700" cy="975464"/>
              <a:chOff x="749309" y="1112739"/>
              <a:chExt cx="314700" cy="975464"/>
            </a:xfrm>
          </p:grpSpPr>
          <p:sp>
            <p:nvSpPr>
              <p:cNvPr id="7803" name="Google Shape;7803;p9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7" name="Google Shape;7807;p9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11" name="Google Shape;7811;p93"/>
          <p:cNvGraphicFramePr/>
          <p:nvPr/>
        </p:nvGraphicFramePr>
        <p:xfrm>
          <a:off x="5937812" y="981584"/>
          <a:ext cx="3000000" cy="3000000"/>
        </p:xfrm>
        <a:graphic>
          <a:graphicData uri="http://schemas.openxmlformats.org/drawingml/2006/table">
            <a:tbl>
              <a:tblPr>
                <a:noFill/>
                <a:tableStyleId>{A6A14B02-2D2B-4C43-B404-F34E1FF036DD}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12" name="Google Shape;7812;p93"/>
          <p:cNvGraphicFramePr/>
          <p:nvPr/>
        </p:nvGraphicFramePr>
        <p:xfrm>
          <a:off x="3358675" y="2153834"/>
          <a:ext cx="3000000" cy="3000000"/>
        </p:xfrm>
        <a:graphic>
          <a:graphicData uri="http://schemas.openxmlformats.org/drawingml/2006/table">
            <a:tbl>
              <a:tblPr>
                <a:noFill/>
                <a:tableStyleId>{A6A14B02-2D2B-4C43-B404-F34E1FF036DD}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13" name="Google Shape;7813;p93"/>
          <p:cNvGrpSpPr/>
          <p:nvPr/>
        </p:nvGrpSpPr>
        <p:grpSpPr>
          <a:xfrm>
            <a:off x="3360661" y="3144795"/>
            <a:ext cx="2363377" cy="1047062"/>
            <a:chOff x="3358399" y="3285485"/>
            <a:chExt cx="2363377" cy="1047062"/>
          </a:xfrm>
        </p:grpSpPr>
        <p:grpSp>
          <p:nvGrpSpPr>
            <p:cNvPr id="7814" name="Google Shape;7814;p93"/>
            <p:cNvGrpSpPr/>
            <p:nvPr/>
          </p:nvGrpSpPr>
          <p:grpSpPr>
            <a:xfrm>
              <a:off x="3358412" y="3285485"/>
              <a:ext cx="2363244" cy="139500"/>
              <a:chOff x="3358412" y="3285485"/>
              <a:chExt cx="2363244" cy="139500"/>
            </a:xfrm>
          </p:grpSpPr>
          <p:sp>
            <p:nvSpPr>
              <p:cNvPr id="7815" name="Google Shape;7815;p9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93"/>
            <p:cNvGrpSpPr/>
            <p:nvPr/>
          </p:nvGrpSpPr>
          <p:grpSpPr>
            <a:xfrm>
              <a:off x="3358412" y="3466996"/>
              <a:ext cx="2363244" cy="139500"/>
              <a:chOff x="3358412" y="3466996"/>
              <a:chExt cx="2363244" cy="139500"/>
            </a:xfrm>
          </p:grpSpPr>
          <p:sp>
            <p:nvSpPr>
              <p:cNvPr id="7821" name="Google Shape;7821;p9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9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9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93"/>
            <p:cNvGrpSpPr/>
            <p:nvPr/>
          </p:nvGrpSpPr>
          <p:grpSpPr>
            <a:xfrm>
              <a:off x="3358412" y="3648507"/>
              <a:ext cx="2363244" cy="139500"/>
              <a:chOff x="3358412" y="3648507"/>
              <a:chExt cx="2363244" cy="139500"/>
            </a:xfrm>
          </p:grpSpPr>
          <p:sp>
            <p:nvSpPr>
              <p:cNvPr id="7827" name="Google Shape;7827;p9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93"/>
            <p:cNvGrpSpPr/>
            <p:nvPr/>
          </p:nvGrpSpPr>
          <p:grpSpPr>
            <a:xfrm>
              <a:off x="3358412" y="3830018"/>
              <a:ext cx="2363244" cy="139500"/>
              <a:chOff x="3358412" y="3830018"/>
              <a:chExt cx="2363244" cy="139500"/>
            </a:xfrm>
          </p:grpSpPr>
          <p:sp>
            <p:nvSpPr>
              <p:cNvPr id="7833" name="Google Shape;7833;p9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9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93"/>
            <p:cNvGrpSpPr/>
            <p:nvPr/>
          </p:nvGrpSpPr>
          <p:grpSpPr>
            <a:xfrm>
              <a:off x="3358399" y="4011514"/>
              <a:ext cx="2363377" cy="139537"/>
              <a:chOff x="3294800" y="4134603"/>
              <a:chExt cx="2638876" cy="152400"/>
            </a:xfrm>
          </p:grpSpPr>
          <p:sp>
            <p:nvSpPr>
              <p:cNvPr id="7839" name="Google Shape;7839;p9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93"/>
            <p:cNvGrpSpPr/>
            <p:nvPr/>
          </p:nvGrpSpPr>
          <p:grpSpPr>
            <a:xfrm>
              <a:off x="3358399" y="4193010"/>
              <a:ext cx="2363377" cy="139537"/>
              <a:chOff x="3294800" y="4134603"/>
              <a:chExt cx="2638876" cy="152400"/>
            </a:xfrm>
          </p:grpSpPr>
          <p:sp>
            <p:nvSpPr>
              <p:cNvPr id="7845" name="Google Shape;7845;p9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50" name="Google Shape;7850;p93"/>
          <p:cNvGraphicFramePr/>
          <p:nvPr/>
        </p:nvGraphicFramePr>
        <p:xfrm>
          <a:off x="711463" y="2153834"/>
          <a:ext cx="3000000" cy="3000000"/>
        </p:xfrm>
        <a:graphic>
          <a:graphicData uri="http://schemas.openxmlformats.org/drawingml/2006/table">
            <a:tbl>
              <a:tblPr>
                <a:noFill/>
                <a:tableStyleId>{A6A14B02-2D2B-4C43-B404-F34E1FF036DD}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51" name="Google Shape;7851;p93"/>
          <p:cNvGrpSpPr/>
          <p:nvPr/>
        </p:nvGrpSpPr>
        <p:grpSpPr>
          <a:xfrm>
            <a:off x="4161132" y="2557649"/>
            <a:ext cx="1302095" cy="60959"/>
            <a:chOff x="3558802" y="4011427"/>
            <a:chExt cx="1866000" cy="111300"/>
          </a:xfrm>
        </p:grpSpPr>
        <p:sp>
          <p:nvSpPr>
            <p:cNvPr id="7852" name="Google Shape;7852;p9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93"/>
          <p:cNvGrpSpPr/>
          <p:nvPr/>
        </p:nvGrpSpPr>
        <p:grpSpPr>
          <a:xfrm>
            <a:off x="4706620" y="2839808"/>
            <a:ext cx="914340" cy="60959"/>
            <a:chOff x="3558802" y="4011427"/>
            <a:chExt cx="1866000" cy="111300"/>
          </a:xfrm>
        </p:grpSpPr>
        <p:sp>
          <p:nvSpPr>
            <p:cNvPr id="7855" name="Google Shape;7855;p9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93"/>
          <p:cNvGrpSpPr/>
          <p:nvPr/>
        </p:nvGrpSpPr>
        <p:grpSpPr>
          <a:xfrm>
            <a:off x="5871419" y="3167606"/>
            <a:ext cx="2522867" cy="1001454"/>
            <a:chOff x="1904318" y="789980"/>
            <a:chExt cx="1489472" cy="606868"/>
          </a:xfrm>
        </p:grpSpPr>
        <p:cxnSp>
          <p:nvCxnSpPr>
            <p:cNvPr id="7858" name="Google Shape;7858;p9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59" name="Google Shape;7859;p9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60" name="Google Shape;7860;p9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61" name="Google Shape;7861;p93"/>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62" name="Google Shape;7862;p93"/>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63" name="Google Shape;7863;p93"/>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64" name="Google Shape;7864;p93"/>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65" name="Google Shape;7865;p9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3"/>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72" name="Google Shape;7872;p93"/>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73" name="Google Shape;7873;p93"/>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74" name="Google Shape;7874;p9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93"/>
          <p:cNvGrpSpPr/>
          <p:nvPr/>
        </p:nvGrpSpPr>
        <p:grpSpPr>
          <a:xfrm>
            <a:off x="3355824" y="951642"/>
            <a:ext cx="2363393" cy="1005865"/>
            <a:chOff x="3292400" y="1193188"/>
            <a:chExt cx="2615240" cy="1131075"/>
          </a:xfrm>
        </p:grpSpPr>
        <p:sp>
          <p:nvSpPr>
            <p:cNvPr id="7876" name="Google Shape;7876;p9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7" name="Google Shape;7877;p9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8" name="Google Shape;7878;p9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79" name="Google Shape;7879;p9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80" name="Google Shape;7880;p9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81" name="Google Shape;7881;p9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82" name="Google Shape;7882;p9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83" name="Google Shape;7883;p9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84" name="Google Shape;7884;p9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85" name="Google Shape;7885;p9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86" name="Google Shape;7886;p9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87" name="Google Shape;7887;p9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88" name="Google Shape;7888;p9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89" name="Google Shape;7889;p9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90" name="Google Shape;7890;p93"/>
            <p:cNvGrpSpPr/>
            <p:nvPr/>
          </p:nvGrpSpPr>
          <p:grpSpPr>
            <a:xfrm>
              <a:off x="3748438" y="1378608"/>
              <a:ext cx="2159202" cy="903971"/>
              <a:chOff x="1683525" y="2179850"/>
              <a:chExt cx="4519050" cy="2134525"/>
            </a:xfrm>
          </p:grpSpPr>
          <p:sp>
            <p:nvSpPr>
              <p:cNvPr id="7891" name="Google Shape;7891;p9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2" name="Google Shape;7892;p9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3" name="Google Shape;7893;p9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4" name="Google Shape;7894;p9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5" name="Google Shape;7895;p9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6" name="Google Shape;7896;p9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7" name="Google Shape;7897;p9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8" name="Google Shape;7898;p9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9" name="Google Shape;7899;p9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0" name="Google Shape;7900;p9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1" name="Google Shape;7901;p9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902" name="Google Shape;7902;p9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6" name="Shape 7906"/>
        <p:cNvGrpSpPr/>
        <p:nvPr/>
      </p:nvGrpSpPr>
      <p:grpSpPr>
        <a:xfrm>
          <a:off x="0" y="0"/>
          <a:ext cx="0" cy="0"/>
          <a:chOff x="0" y="0"/>
          <a:chExt cx="0" cy="0"/>
        </a:xfrm>
      </p:grpSpPr>
      <p:grpSp>
        <p:nvGrpSpPr>
          <p:cNvPr id="7907" name="Google Shape;7907;p94"/>
          <p:cNvGrpSpPr/>
          <p:nvPr/>
        </p:nvGrpSpPr>
        <p:grpSpPr>
          <a:xfrm>
            <a:off x="4796690" y="970936"/>
            <a:ext cx="745431" cy="718863"/>
            <a:chOff x="4249973" y="1201875"/>
            <a:chExt cx="1958568" cy="1888762"/>
          </a:xfrm>
        </p:grpSpPr>
        <p:sp>
          <p:nvSpPr>
            <p:cNvPr id="7908" name="Google Shape;7908;p9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94"/>
            <p:cNvGrpSpPr/>
            <p:nvPr/>
          </p:nvGrpSpPr>
          <p:grpSpPr>
            <a:xfrm>
              <a:off x="5853086" y="1789142"/>
              <a:ext cx="355454" cy="1048099"/>
              <a:chOff x="5576108" y="2016725"/>
              <a:chExt cx="565200" cy="1666560"/>
            </a:xfrm>
          </p:grpSpPr>
          <p:sp>
            <p:nvSpPr>
              <p:cNvPr id="7910" name="Google Shape;7910;p9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1" name="Google Shape;7911;p9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94"/>
            <p:cNvGrpSpPr/>
            <p:nvPr/>
          </p:nvGrpSpPr>
          <p:grpSpPr>
            <a:xfrm>
              <a:off x="4869455" y="2691676"/>
              <a:ext cx="1013897" cy="398961"/>
              <a:chOff x="4012057" y="3451825"/>
              <a:chExt cx="1612175" cy="634379"/>
            </a:xfrm>
          </p:grpSpPr>
          <p:sp>
            <p:nvSpPr>
              <p:cNvPr id="7913" name="Google Shape;7913;p9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4" name="Google Shape;7914;p9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94"/>
            <p:cNvGrpSpPr/>
            <p:nvPr/>
          </p:nvGrpSpPr>
          <p:grpSpPr>
            <a:xfrm>
              <a:off x="4276937" y="2155961"/>
              <a:ext cx="651965" cy="891358"/>
              <a:chOff x="3069908" y="2599997"/>
              <a:chExt cx="1036675" cy="1417328"/>
            </a:xfrm>
          </p:grpSpPr>
          <p:sp>
            <p:nvSpPr>
              <p:cNvPr id="7916" name="Google Shape;7916;p9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7" name="Google Shape;7917;p9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94"/>
            <p:cNvGrpSpPr/>
            <p:nvPr/>
          </p:nvGrpSpPr>
          <p:grpSpPr>
            <a:xfrm>
              <a:off x="5054918" y="1201875"/>
              <a:ext cx="999548" cy="602711"/>
              <a:chOff x="4306958" y="1082925"/>
              <a:chExt cx="1589359" cy="958358"/>
            </a:xfrm>
          </p:grpSpPr>
          <p:sp>
            <p:nvSpPr>
              <p:cNvPr id="7919" name="Google Shape;7919;p9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0" name="Google Shape;7920;p9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94"/>
            <p:cNvGrpSpPr/>
            <p:nvPr/>
          </p:nvGrpSpPr>
          <p:grpSpPr>
            <a:xfrm>
              <a:off x="4249973" y="1303451"/>
              <a:ext cx="799317" cy="841334"/>
              <a:chOff x="3027033" y="1244439"/>
              <a:chExt cx="1270977" cy="1337786"/>
            </a:xfrm>
          </p:grpSpPr>
          <p:sp>
            <p:nvSpPr>
              <p:cNvPr id="7922" name="Google Shape;7922;p9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3" name="Google Shape;7923;p9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4" name="Google Shape;7924;p94"/>
          <p:cNvGrpSpPr/>
          <p:nvPr/>
        </p:nvGrpSpPr>
        <p:grpSpPr>
          <a:xfrm>
            <a:off x="713063" y="1849386"/>
            <a:ext cx="761767" cy="729896"/>
            <a:chOff x="2657744" y="2337745"/>
            <a:chExt cx="832987" cy="798137"/>
          </a:xfrm>
        </p:grpSpPr>
        <p:sp>
          <p:nvSpPr>
            <p:cNvPr id="7925" name="Google Shape;7925;p9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9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94"/>
          <p:cNvGrpSpPr/>
          <p:nvPr/>
        </p:nvGrpSpPr>
        <p:grpSpPr>
          <a:xfrm>
            <a:off x="3224027" y="1852592"/>
            <a:ext cx="685569" cy="723586"/>
            <a:chOff x="3398134" y="2057755"/>
            <a:chExt cx="704087" cy="743130"/>
          </a:xfrm>
        </p:grpSpPr>
        <p:grpSp>
          <p:nvGrpSpPr>
            <p:cNvPr id="7932" name="Google Shape;7932;p94"/>
            <p:cNvGrpSpPr/>
            <p:nvPr/>
          </p:nvGrpSpPr>
          <p:grpSpPr>
            <a:xfrm>
              <a:off x="3398134" y="2290183"/>
              <a:ext cx="315300" cy="219900"/>
              <a:chOff x="3398134" y="2290183"/>
              <a:chExt cx="315300" cy="219900"/>
            </a:xfrm>
          </p:grpSpPr>
          <p:sp>
            <p:nvSpPr>
              <p:cNvPr id="7933" name="Google Shape;7933;p9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34" name="Google Shape;7934;p94"/>
              <p:cNvCxnSpPr>
                <a:stCxn id="793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35" name="Google Shape;7935;p94"/>
            <p:cNvGrpSpPr/>
            <p:nvPr/>
          </p:nvGrpSpPr>
          <p:grpSpPr>
            <a:xfrm>
              <a:off x="3547823" y="2467358"/>
              <a:ext cx="219900" cy="333527"/>
              <a:chOff x="3547823" y="2467358"/>
              <a:chExt cx="219900" cy="333527"/>
            </a:xfrm>
          </p:grpSpPr>
          <p:sp>
            <p:nvSpPr>
              <p:cNvPr id="7936" name="Google Shape;7936;p9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37" name="Google Shape;7937;p9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38" name="Google Shape;7938;p94"/>
            <p:cNvGrpSpPr/>
            <p:nvPr/>
          </p:nvGrpSpPr>
          <p:grpSpPr>
            <a:xfrm>
              <a:off x="3734138" y="2467358"/>
              <a:ext cx="219900" cy="333527"/>
              <a:chOff x="3734138" y="2467358"/>
              <a:chExt cx="219900" cy="333527"/>
            </a:xfrm>
          </p:grpSpPr>
          <p:sp>
            <p:nvSpPr>
              <p:cNvPr id="7939" name="Google Shape;7939;p9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0" name="Google Shape;7940;p9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41" name="Google Shape;7941;p94"/>
            <p:cNvGrpSpPr/>
            <p:nvPr/>
          </p:nvGrpSpPr>
          <p:grpSpPr>
            <a:xfrm>
              <a:off x="3787560" y="2288011"/>
              <a:ext cx="314661" cy="219900"/>
              <a:chOff x="3787560" y="2288011"/>
              <a:chExt cx="314661" cy="219900"/>
            </a:xfrm>
          </p:grpSpPr>
          <p:sp>
            <p:nvSpPr>
              <p:cNvPr id="7942" name="Google Shape;7942;p9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3" name="Google Shape;7943;p9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44" name="Google Shape;7944;p94"/>
            <p:cNvGrpSpPr/>
            <p:nvPr/>
          </p:nvGrpSpPr>
          <p:grpSpPr>
            <a:xfrm>
              <a:off x="3637290" y="2057755"/>
              <a:ext cx="219900" cy="335499"/>
              <a:chOff x="3637290" y="2057755"/>
              <a:chExt cx="219900" cy="335499"/>
            </a:xfrm>
          </p:grpSpPr>
          <p:sp>
            <p:nvSpPr>
              <p:cNvPr id="7945" name="Google Shape;7945;p9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46" name="Google Shape;7946;p9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47" name="Google Shape;7947;p94"/>
          <p:cNvGrpSpPr/>
          <p:nvPr/>
        </p:nvGrpSpPr>
        <p:grpSpPr>
          <a:xfrm>
            <a:off x="4899249" y="1859288"/>
            <a:ext cx="710153" cy="710153"/>
            <a:chOff x="5007123" y="2079403"/>
            <a:chExt cx="687600" cy="687600"/>
          </a:xfrm>
        </p:grpSpPr>
        <p:sp>
          <p:nvSpPr>
            <p:cNvPr id="7948" name="Google Shape;7948;p9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94"/>
          <p:cNvGrpSpPr/>
          <p:nvPr/>
        </p:nvGrpSpPr>
        <p:grpSpPr>
          <a:xfrm>
            <a:off x="5708687" y="1853794"/>
            <a:ext cx="720998" cy="721183"/>
            <a:chOff x="5797446" y="2063053"/>
            <a:chExt cx="698100" cy="698280"/>
          </a:xfrm>
        </p:grpSpPr>
        <p:sp>
          <p:nvSpPr>
            <p:cNvPr id="7953" name="Google Shape;7953;p9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94"/>
          <p:cNvGrpSpPr/>
          <p:nvPr/>
        </p:nvGrpSpPr>
        <p:grpSpPr>
          <a:xfrm>
            <a:off x="8153834" y="3499399"/>
            <a:ext cx="280585" cy="673164"/>
            <a:chOff x="8075075" y="3754290"/>
            <a:chExt cx="255612" cy="613194"/>
          </a:xfrm>
        </p:grpSpPr>
        <p:grpSp>
          <p:nvGrpSpPr>
            <p:cNvPr id="7958" name="Google Shape;7958;p94"/>
            <p:cNvGrpSpPr/>
            <p:nvPr/>
          </p:nvGrpSpPr>
          <p:grpSpPr>
            <a:xfrm>
              <a:off x="8075075" y="3754290"/>
              <a:ext cx="255612" cy="613194"/>
              <a:chOff x="8075075" y="3754290"/>
              <a:chExt cx="255612" cy="613194"/>
            </a:xfrm>
          </p:grpSpPr>
          <p:sp>
            <p:nvSpPr>
              <p:cNvPr id="7959" name="Google Shape;7959;p9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1" name="Google Shape;7961;p9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2" name="Google Shape;7962;p94"/>
          <p:cNvGrpSpPr/>
          <p:nvPr/>
        </p:nvGrpSpPr>
        <p:grpSpPr>
          <a:xfrm>
            <a:off x="5270892" y="3488196"/>
            <a:ext cx="470352" cy="683745"/>
            <a:chOff x="1697726" y="3244179"/>
            <a:chExt cx="788124" cy="1146069"/>
          </a:xfrm>
        </p:grpSpPr>
        <p:sp>
          <p:nvSpPr>
            <p:cNvPr id="7963" name="Google Shape;7963;p9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5" name="Google Shape;7965;p94"/>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6" name="Google Shape;7966;p94"/>
          <p:cNvGrpSpPr/>
          <p:nvPr/>
        </p:nvGrpSpPr>
        <p:grpSpPr>
          <a:xfrm>
            <a:off x="5892043" y="3499398"/>
            <a:ext cx="293891" cy="293845"/>
            <a:chOff x="6134814" y="3754290"/>
            <a:chExt cx="293891" cy="293845"/>
          </a:xfrm>
        </p:grpSpPr>
        <p:sp>
          <p:nvSpPr>
            <p:cNvPr id="7967" name="Google Shape;7967;p9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9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94"/>
          <p:cNvGrpSpPr/>
          <p:nvPr/>
        </p:nvGrpSpPr>
        <p:grpSpPr>
          <a:xfrm>
            <a:off x="5892043" y="3878069"/>
            <a:ext cx="293891" cy="293891"/>
            <a:chOff x="6134814" y="4086186"/>
            <a:chExt cx="293891" cy="293891"/>
          </a:xfrm>
        </p:grpSpPr>
        <p:sp>
          <p:nvSpPr>
            <p:cNvPr id="7970" name="Google Shape;7970;p9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9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2" name="Google Shape;7972;p94"/>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4"/>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4" name="Google Shape;7974;p94"/>
          <p:cNvGrpSpPr/>
          <p:nvPr/>
        </p:nvGrpSpPr>
        <p:grpSpPr>
          <a:xfrm>
            <a:off x="7817018" y="2706762"/>
            <a:ext cx="622883" cy="621944"/>
            <a:chOff x="1187048" y="238125"/>
            <a:chExt cx="5256397" cy="5248476"/>
          </a:xfrm>
        </p:grpSpPr>
        <p:sp>
          <p:nvSpPr>
            <p:cNvPr id="7975" name="Google Shape;7975;p9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9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94"/>
          <p:cNvGrpSpPr/>
          <p:nvPr/>
        </p:nvGrpSpPr>
        <p:grpSpPr>
          <a:xfrm>
            <a:off x="2274123" y="2716370"/>
            <a:ext cx="1310987" cy="612407"/>
            <a:chOff x="238125" y="1188750"/>
            <a:chExt cx="7140450" cy="3335550"/>
          </a:xfrm>
        </p:grpSpPr>
        <p:sp>
          <p:nvSpPr>
            <p:cNvPr id="7980" name="Google Shape;7980;p9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94"/>
          <p:cNvGrpSpPr/>
          <p:nvPr/>
        </p:nvGrpSpPr>
        <p:grpSpPr>
          <a:xfrm>
            <a:off x="6599995" y="2706925"/>
            <a:ext cx="1110299" cy="621702"/>
            <a:chOff x="238125" y="1335475"/>
            <a:chExt cx="5418735" cy="3034175"/>
          </a:xfrm>
        </p:grpSpPr>
        <p:sp>
          <p:nvSpPr>
            <p:cNvPr id="7986" name="Google Shape;7986;p9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9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9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94"/>
          <p:cNvGrpSpPr/>
          <p:nvPr/>
        </p:nvGrpSpPr>
        <p:grpSpPr>
          <a:xfrm>
            <a:off x="5417655" y="2703822"/>
            <a:ext cx="1074451" cy="627181"/>
            <a:chOff x="5359127" y="2910889"/>
            <a:chExt cx="1097723" cy="640831"/>
          </a:xfrm>
        </p:grpSpPr>
        <p:grpSp>
          <p:nvGrpSpPr>
            <p:cNvPr id="7990" name="Google Shape;7990;p94"/>
            <p:cNvGrpSpPr/>
            <p:nvPr/>
          </p:nvGrpSpPr>
          <p:grpSpPr>
            <a:xfrm>
              <a:off x="5929791" y="3263088"/>
              <a:ext cx="527060" cy="287097"/>
              <a:chOff x="5929791" y="3263088"/>
              <a:chExt cx="527060" cy="287097"/>
            </a:xfrm>
          </p:grpSpPr>
          <p:sp>
            <p:nvSpPr>
              <p:cNvPr id="7991" name="Google Shape;7991;p9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2" name="Google Shape;7992;p9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3" name="Google Shape;7993;p94"/>
            <p:cNvGrpSpPr/>
            <p:nvPr/>
          </p:nvGrpSpPr>
          <p:grpSpPr>
            <a:xfrm>
              <a:off x="5359127" y="3263089"/>
              <a:ext cx="526428" cy="288631"/>
              <a:chOff x="5359127" y="3263089"/>
              <a:chExt cx="526428" cy="288631"/>
            </a:xfrm>
          </p:grpSpPr>
          <p:sp>
            <p:nvSpPr>
              <p:cNvPr id="7994" name="Google Shape;7994;p9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5" name="Google Shape;7995;p9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6" name="Google Shape;7996;p94"/>
            <p:cNvGrpSpPr/>
            <p:nvPr/>
          </p:nvGrpSpPr>
          <p:grpSpPr>
            <a:xfrm>
              <a:off x="5551525" y="2910889"/>
              <a:ext cx="520901" cy="610283"/>
              <a:chOff x="5551525" y="2910889"/>
              <a:chExt cx="520901" cy="610283"/>
            </a:xfrm>
          </p:grpSpPr>
          <p:sp>
            <p:nvSpPr>
              <p:cNvPr id="7997" name="Google Shape;7997;p9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8" name="Google Shape;7998;p9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9" name="Google Shape;7999;p94"/>
            <p:cNvGrpSpPr/>
            <p:nvPr/>
          </p:nvGrpSpPr>
          <p:grpSpPr>
            <a:xfrm>
              <a:off x="5743962" y="2919100"/>
              <a:ext cx="623674" cy="284502"/>
              <a:chOff x="5743962" y="2919100"/>
              <a:chExt cx="623674" cy="284502"/>
            </a:xfrm>
          </p:grpSpPr>
          <p:sp>
            <p:nvSpPr>
              <p:cNvPr id="8000" name="Google Shape;8000;p9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001" name="Google Shape;8001;p9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002" name="Google Shape;8002;p94"/>
          <p:cNvGrpSpPr/>
          <p:nvPr/>
        </p:nvGrpSpPr>
        <p:grpSpPr>
          <a:xfrm>
            <a:off x="7568868" y="1854534"/>
            <a:ext cx="874976" cy="719600"/>
            <a:chOff x="7608988" y="2093194"/>
            <a:chExt cx="817276" cy="672147"/>
          </a:xfrm>
        </p:grpSpPr>
        <p:cxnSp>
          <p:nvCxnSpPr>
            <p:cNvPr id="8003" name="Google Shape;8003;p9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4" name="Google Shape;8004;p9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5" name="Google Shape;8005;p9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6" name="Google Shape;8006;p9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7" name="Google Shape;8007;p9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08" name="Google Shape;8008;p9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09" name="Google Shape;8009;p94"/>
            <p:cNvGrpSpPr/>
            <p:nvPr/>
          </p:nvGrpSpPr>
          <p:grpSpPr>
            <a:xfrm>
              <a:off x="7721175" y="2093194"/>
              <a:ext cx="599587" cy="623846"/>
              <a:chOff x="7721175" y="2093194"/>
              <a:chExt cx="599587" cy="623846"/>
            </a:xfrm>
          </p:grpSpPr>
          <p:grpSp>
            <p:nvGrpSpPr>
              <p:cNvPr id="8010" name="Google Shape;8010;p94"/>
              <p:cNvGrpSpPr/>
              <p:nvPr/>
            </p:nvGrpSpPr>
            <p:grpSpPr>
              <a:xfrm>
                <a:off x="7721175" y="2093194"/>
                <a:ext cx="291605" cy="623846"/>
                <a:chOff x="9405575" y="2061418"/>
                <a:chExt cx="291605" cy="623846"/>
              </a:xfrm>
            </p:grpSpPr>
            <p:sp>
              <p:nvSpPr>
                <p:cNvPr id="8011" name="Google Shape;8011;p9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9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94"/>
              <p:cNvGrpSpPr/>
              <p:nvPr/>
            </p:nvGrpSpPr>
            <p:grpSpPr>
              <a:xfrm flipH="1">
                <a:off x="8029157" y="2093194"/>
                <a:ext cx="291605" cy="623846"/>
                <a:chOff x="9405575" y="2061418"/>
                <a:chExt cx="291605" cy="623846"/>
              </a:xfrm>
            </p:grpSpPr>
            <p:sp>
              <p:nvSpPr>
                <p:cNvPr id="8019" name="Google Shape;8019;p9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9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9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26" name="Google Shape;8026;p94"/>
          <p:cNvGrpSpPr/>
          <p:nvPr/>
        </p:nvGrpSpPr>
        <p:grpSpPr>
          <a:xfrm>
            <a:off x="4013304" y="970936"/>
            <a:ext cx="712557" cy="785901"/>
            <a:chOff x="4206459" y="1191441"/>
            <a:chExt cx="712557" cy="785901"/>
          </a:xfrm>
        </p:grpSpPr>
        <p:sp>
          <p:nvSpPr>
            <p:cNvPr id="8027" name="Google Shape;8027;p9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1" name="Google Shape;8031;p94"/>
            <p:cNvGrpSpPr/>
            <p:nvPr/>
          </p:nvGrpSpPr>
          <p:grpSpPr>
            <a:xfrm>
              <a:off x="4644280" y="1290523"/>
              <a:ext cx="143716" cy="29463"/>
              <a:chOff x="4644280" y="1290523"/>
              <a:chExt cx="143716" cy="29463"/>
            </a:xfrm>
          </p:grpSpPr>
          <p:sp>
            <p:nvSpPr>
              <p:cNvPr id="8032" name="Google Shape;8032;p9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94"/>
            <p:cNvGrpSpPr/>
            <p:nvPr/>
          </p:nvGrpSpPr>
          <p:grpSpPr>
            <a:xfrm>
              <a:off x="4356567" y="1191441"/>
              <a:ext cx="143690" cy="29488"/>
              <a:chOff x="4356567" y="1191441"/>
              <a:chExt cx="143690" cy="29488"/>
            </a:xfrm>
          </p:grpSpPr>
          <p:sp>
            <p:nvSpPr>
              <p:cNvPr id="8037" name="Google Shape;8037;p9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94"/>
            <p:cNvGrpSpPr/>
            <p:nvPr/>
          </p:nvGrpSpPr>
          <p:grpSpPr>
            <a:xfrm>
              <a:off x="4339009" y="1863727"/>
              <a:ext cx="143703" cy="29476"/>
              <a:chOff x="4339009" y="1863727"/>
              <a:chExt cx="143703" cy="29476"/>
            </a:xfrm>
          </p:grpSpPr>
          <p:sp>
            <p:nvSpPr>
              <p:cNvPr id="8042" name="Google Shape;8042;p9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94"/>
            <p:cNvGrpSpPr/>
            <p:nvPr/>
          </p:nvGrpSpPr>
          <p:grpSpPr>
            <a:xfrm>
              <a:off x="4206459" y="1607315"/>
              <a:ext cx="29539" cy="142899"/>
              <a:chOff x="4206459" y="1607315"/>
              <a:chExt cx="29539" cy="142899"/>
            </a:xfrm>
          </p:grpSpPr>
          <p:sp>
            <p:nvSpPr>
              <p:cNvPr id="8047" name="Google Shape;8047;p9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1" name="Google Shape;8051;p9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9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9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5" name="Google Shape;8055;p94"/>
            <p:cNvGrpSpPr/>
            <p:nvPr/>
          </p:nvGrpSpPr>
          <p:grpSpPr>
            <a:xfrm>
              <a:off x="4889463" y="1423737"/>
              <a:ext cx="29552" cy="142899"/>
              <a:chOff x="4889463" y="1423737"/>
              <a:chExt cx="29552" cy="142899"/>
            </a:xfrm>
          </p:grpSpPr>
          <p:sp>
            <p:nvSpPr>
              <p:cNvPr id="8056" name="Google Shape;8056;p9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9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94"/>
            <p:cNvGrpSpPr/>
            <p:nvPr/>
          </p:nvGrpSpPr>
          <p:grpSpPr>
            <a:xfrm>
              <a:off x="4771663" y="1876896"/>
              <a:ext cx="108651" cy="100447"/>
              <a:chOff x="4771663" y="1876896"/>
              <a:chExt cx="108651" cy="100447"/>
            </a:xfrm>
          </p:grpSpPr>
          <p:sp>
            <p:nvSpPr>
              <p:cNvPr id="8061" name="Google Shape;8061;p9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5" name="Google Shape;8065;p94"/>
          <p:cNvGrpSpPr/>
          <p:nvPr/>
        </p:nvGrpSpPr>
        <p:grpSpPr>
          <a:xfrm>
            <a:off x="4008780" y="1854159"/>
            <a:ext cx="791287" cy="720350"/>
            <a:chOff x="267375" y="1071875"/>
            <a:chExt cx="470500" cy="428550"/>
          </a:xfrm>
        </p:grpSpPr>
        <p:sp>
          <p:nvSpPr>
            <p:cNvPr id="8066" name="Google Shape;8066;p9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9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94"/>
          <p:cNvGrpSpPr/>
          <p:nvPr/>
        </p:nvGrpSpPr>
        <p:grpSpPr>
          <a:xfrm>
            <a:off x="709275" y="3498789"/>
            <a:ext cx="1408444" cy="673166"/>
            <a:chOff x="712664" y="3693287"/>
            <a:chExt cx="1460738" cy="698160"/>
          </a:xfrm>
        </p:grpSpPr>
        <p:grpSp>
          <p:nvGrpSpPr>
            <p:cNvPr id="8075" name="Google Shape;8075;p94"/>
            <p:cNvGrpSpPr/>
            <p:nvPr/>
          </p:nvGrpSpPr>
          <p:grpSpPr>
            <a:xfrm>
              <a:off x="1380079" y="4133090"/>
              <a:ext cx="234048" cy="258099"/>
              <a:chOff x="1380079" y="4133090"/>
              <a:chExt cx="234048" cy="258099"/>
            </a:xfrm>
          </p:grpSpPr>
          <p:sp>
            <p:nvSpPr>
              <p:cNvPr id="8076" name="Google Shape;8076;p9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94"/>
            <p:cNvGrpSpPr/>
            <p:nvPr/>
          </p:nvGrpSpPr>
          <p:grpSpPr>
            <a:xfrm>
              <a:off x="884610" y="3864082"/>
              <a:ext cx="1118566" cy="527275"/>
              <a:chOff x="890961" y="3865463"/>
              <a:chExt cx="1115221" cy="525698"/>
            </a:xfrm>
          </p:grpSpPr>
          <p:sp>
            <p:nvSpPr>
              <p:cNvPr id="8080" name="Google Shape;8080;p9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9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94"/>
            <p:cNvGrpSpPr/>
            <p:nvPr/>
          </p:nvGrpSpPr>
          <p:grpSpPr>
            <a:xfrm>
              <a:off x="712664" y="3693287"/>
              <a:ext cx="1460738" cy="698160"/>
              <a:chOff x="712664" y="3693025"/>
              <a:chExt cx="1460738" cy="698160"/>
            </a:xfrm>
          </p:grpSpPr>
          <p:sp>
            <p:nvSpPr>
              <p:cNvPr id="8084" name="Google Shape;8084;p9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0" name="Google Shape;8090;p94"/>
          <p:cNvGrpSpPr/>
          <p:nvPr/>
        </p:nvGrpSpPr>
        <p:grpSpPr>
          <a:xfrm>
            <a:off x="3146990" y="970936"/>
            <a:ext cx="795485" cy="738831"/>
            <a:chOff x="3348603" y="1236445"/>
            <a:chExt cx="749256" cy="695894"/>
          </a:xfrm>
        </p:grpSpPr>
        <p:grpSp>
          <p:nvGrpSpPr>
            <p:cNvPr id="8091" name="Google Shape;8091;p94"/>
            <p:cNvGrpSpPr/>
            <p:nvPr/>
          </p:nvGrpSpPr>
          <p:grpSpPr>
            <a:xfrm>
              <a:off x="3583779" y="1236445"/>
              <a:ext cx="293795" cy="285811"/>
              <a:chOff x="3750225" y="1774000"/>
              <a:chExt cx="149575" cy="145525"/>
            </a:xfrm>
          </p:grpSpPr>
          <p:sp>
            <p:nvSpPr>
              <p:cNvPr id="8092" name="Google Shape;8092;p9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94"/>
            <p:cNvGrpSpPr/>
            <p:nvPr/>
          </p:nvGrpSpPr>
          <p:grpSpPr>
            <a:xfrm>
              <a:off x="3775534" y="1462599"/>
              <a:ext cx="322325" cy="285958"/>
              <a:chOff x="3847850" y="1889150"/>
              <a:chExt cx="164100" cy="145600"/>
            </a:xfrm>
          </p:grpSpPr>
          <p:sp>
            <p:nvSpPr>
              <p:cNvPr id="8095" name="Google Shape;8095;p9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94"/>
            <p:cNvGrpSpPr/>
            <p:nvPr/>
          </p:nvGrpSpPr>
          <p:grpSpPr>
            <a:xfrm>
              <a:off x="3545329" y="1646528"/>
              <a:ext cx="293746" cy="285811"/>
              <a:chOff x="3730650" y="1982800"/>
              <a:chExt cx="149550" cy="145525"/>
            </a:xfrm>
          </p:grpSpPr>
          <p:sp>
            <p:nvSpPr>
              <p:cNvPr id="8098" name="Google Shape;8098;p9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94"/>
            <p:cNvGrpSpPr/>
            <p:nvPr/>
          </p:nvGrpSpPr>
          <p:grpSpPr>
            <a:xfrm>
              <a:off x="3348603" y="1415046"/>
              <a:ext cx="294384" cy="284387"/>
              <a:chOff x="3630494" y="1864938"/>
              <a:chExt cx="149875" cy="144800"/>
            </a:xfrm>
          </p:grpSpPr>
          <p:sp>
            <p:nvSpPr>
              <p:cNvPr id="8101" name="Google Shape;8101;p9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3" name="Google Shape;8103;p94"/>
          <p:cNvGrpSpPr/>
          <p:nvPr/>
        </p:nvGrpSpPr>
        <p:grpSpPr>
          <a:xfrm>
            <a:off x="2268517" y="3493832"/>
            <a:ext cx="1324924" cy="678083"/>
            <a:chOff x="2413923" y="3711366"/>
            <a:chExt cx="1374117" cy="703260"/>
          </a:xfrm>
        </p:grpSpPr>
        <p:grpSp>
          <p:nvGrpSpPr>
            <p:cNvPr id="8104" name="Google Shape;8104;p94"/>
            <p:cNvGrpSpPr/>
            <p:nvPr/>
          </p:nvGrpSpPr>
          <p:grpSpPr>
            <a:xfrm>
              <a:off x="2413923" y="3711366"/>
              <a:ext cx="1374117" cy="703260"/>
              <a:chOff x="2413923" y="3711366"/>
              <a:chExt cx="1374117" cy="703260"/>
            </a:xfrm>
          </p:grpSpPr>
          <p:sp>
            <p:nvSpPr>
              <p:cNvPr id="8105" name="Google Shape;8105;p9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6" name="Google Shape;8106;p94"/>
              <p:cNvGrpSpPr/>
              <p:nvPr/>
            </p:nvGrpSpPr>
            <p:grpSpPr>
              <a:xfrm>
                <a:off x="2600284" y="3808654"/>
                <a:ext cx="234506" cy="138009"/>
                <a:chOff x="2600284" y="3808654"/>
                <a:chExt cx="234506" cy="138009"/>
              </a:xfrm>
            </p:grpSpPr>
            <p:sp>
              <p:nvSpPr>
                <p:cNvPr id="8107" name="Google Shape;8107;p9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8" name="Google Shape;8108;p9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09" name="Google Shape;8109;p94"/>
              <p:cNvGrpSpPr/>
              <p:nvPr/>
            </p:nvGrpSpPr>
            <p:grpSpPr>
              <a:xfrm>
                <a:off x="3359659" y="3805664"/>
                <a:ext cx="232294" cy="141000"/>
                <a:chOff x="3359659" y="3805664"/>
                <a:chExt cx="232294" cy="141000"/>
              </a:xfrm>
            </p:grpSpPr>
            <p:sp>
              <p:nvSpPr>
                <p:cNvPr id="8110" name="Google Shape;8110;p9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1" name="Google Shape;8111;p9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2" name="Google Shape;8112;p94"/>
              <p:cNvGrpSpPr/>
              <p:nvPr/>
            </p:nvGrpSpPr>
            <p:grpSpPr>
              <a:xfrm>
                <a:off x="3067316" y="3711366"/>
                <a:ext cx="66900" cy="166809"/>
                <a:chOff x="3067316" y="3711366"/>
                <a:chExt cx="66900" cy="166809"/>
              </a:xfrm>
            </p:grpSpPr>
            <p:sp>
              <p:nvSpPr>
                <p:cNvPr id="8113" name="Google Shape;8113;p9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4" name="Google Shape;8114;p9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5" name="Google Shape;8115;p94"/>
              <p:cNvGrpSpPr/>
              <p:nvPr/>
            </p:nvGrpSpPr>
            <p:grpSpPr>
              <a:xfrm>
                <a:off x="2413923" y="4058666"/>
                <a:ext cx="224119" cy="66900"/>
                <a:chOff x="2413923" y="4058666"/>
                <a:chExt cx="224119" cy="66900"/>
              </a:xfrm>
            </p:grpSpPr>
            <p:sp>
              <p:nvSpPr>
                <p:cNvPr id="8116" name="Google Shape;8116;p9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7" name="Google Shape;8117;p9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8" name="Google Shape;8118;p94"/>
              <p:cNvGrpSpPr/>
              <p:nvPr/>
            </p:nvGrpSpPr>
            <p:grpSpPr>
              <a:xfrm>
                <a:off x="3564643" y="4058666"/>
                <a:ext cx="223397" cy="66900"/>
                <a:chOff x="3564643" y="4058666"/>
                <a:chExt cx="223397" cy="66900"/>
              </a:xfrm>
            </p:grpSpPr>
            <p:sp>
              <p:nvSpPr>
                <p:cNvPr id="8119" name="Google Shape;8119;p9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20" name="Google Shape;8120;p9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21" name="Google Shape;8121;p94"/>
            <p:cNvGrpSpPr/>
            <p:nvPr/>
          </p:nvGrpSpPr>
          <p:grpSpPr>
            <a:xfrm>
              <a:off x="2633353" y="3965763"/>
              <a:ext cx="933975" cy="445687"/>
              <a:chOff x="2633353" y="3965763"/>
              <a:chExt cx="933975" cy="445687"/>
            </a:xfrm>
          </p:grpSpPr>
          <p:sp>
            <p:nvSpPr>
              <p:cNvPr id="8122" name="Google Shape;8122;p9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4" name="Google Shape;8124;p94"/>
          <p:cNvGrpSpPr/>
          <p:nvPr/>
        </p:nvGrpSpPr>
        <p:grpSpPr>
          <a:xfrm>
            <a:off x="6392789" y="1044380"/>
            <a:ext cx="1131087" cy="587383"/>
            <a:chOff x="238125" y="999450"/>
            <a:chExt cx="7140700" cy="3708225"/>
          </a:xfrm>
        </p:grpSpPr>
        <p:sp>
          <p:nvSpPr>
            <p:cNvPr id="8125" name="Google Shape;8125;p9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9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94"/>
          <p:cNvGrpSpPr/>
          <p:nvPr/>
        </p:nvGrpSpPr>
        <p:grpSpPr>
          <a:xfrm>
            <a:off x="3744240" y="3493874"/>
            <a:ext cx="1375854" cy="678131"/>
            <a:chOff x="3913765" y="3641905"/>
            <a:chExt cx="1522805" cy="750560"/>
          </a:xfrm>
        </p:grpSpPr>
        <p:grpSp>
          <p:nvGrpSpPr>
            <p:cNvPr id="8135" name="Google Shape;8135;p94"/>
            <p:cNvGrpSpPr/>
            <p:nvPr/>
          </p:nvGrpSpPr>
          <p:grpSpPr>
            <a:xfrm>
              <a:off x="3913765" y="3997002"/>
              <a:ext cx="1522805" cy="395463"/>
              <a:chOff x="3913765" y="3997002"/>
              <a:chExt cx="1522805" cy="395463"/>
            </a:xfrm>
          </p:grpSpPr>
          <p:grpSp>
            <p:nvGrpSpPr>
              <p:cNvPr id="8136" name="Google Shape;8136;p94"/>
              <p:cNvGrpSpPr/>
              <p:nvPr/>
            </p:nvGrpSpPr>
            <p:grpSpPr>
              <a:xfrm>
                <a:off x="3913765" y="4138659"/>
                <a:ext cx="507602" cy="253806"/>
                <a:chOff x="3913765" y="4138659"/>
                <a:chExt cx="507602" cy="253806"/>
              </a:xfrm>
            </p:grpSpPr>
            <p:sp>
              <p:nvSpPr>
                <p:cNvPr id="8137" name="Google Shape;8137;p9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39" name="Google Shape;8139;p94"/>
              <p:cNvGrpSpPr/>
              <p:nvPr/>
            </p:nvGrpSpPr>
            <p:grpSpPr>
              <a:xfrm>
                <a:off x="4421361" y="3997002"/>
                <a:ext cx="507618" cy="395463"/>
                <a:chOff x="4421361" y="3997002"/>
                <a:chExt cx="507618" cy="395463"/>
              </a:xfrm>
            </p:grpSpPr>
            <p:sp>
              <p:nvSpPr>
                <p:cNvPr id="8140" name="Google Shape;8140;p9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94"/>
              <p:cNvGrpSpPr/>
              <p:nvPr/>
            </p:nvGrpSpPr>
            <p:grpSpPr>
              <a:xfrm>
                <a:off x="4928973" y="4189418"/>
                <a:ext cx="507596" cy="203047"/>
                <a:chOff x="4928973" y="4189418"/>
                <a:chExt cx="507596" cy="203047"/>
              </a:xfrm>
            </p:grpSpPr>
            <p:sp>
              <p:nvSpPr>
                <p:cNvPr id="8143" name="Google Shape;8143;p9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5" name="Google Shape;8145;p94"/>
            <p:cNvGrpSpPr/>
            <p:nvPr/>
          </p:nvGrpSpPr>
          <p:grpSpPr>
            <a:xfrm>
              <a:off x="4482186" y="3641905"/>
              <a:ext cx="397605" cy="349784"/>
              <a:chOff x="2906375" y="1159725"/>
              <a:chExt cx="1860575" cy="1636800"/>
            </a:xfrm>
          </p:grpSpPr>
          <p:sp>
            <p:nvSpPr>
              <p:cNvPr id="8146" name="Google Shape;8146;p9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0" name="Google Shape;8150;p94"/>
          <p:cNvGrpSpPr/>
          <p:nvPr/>
        </p:nvGrpSpPr>
        <p:grpSpPr>
          <a:xfrm>
            <a:off x="6528949" y="1853801"/>
            <a:ext cx="940737" cy="721067"/>
            <a:chOff x="6599718" y="2068734"/>
            <a:chExt cx="940737" cy="721067"/>
          </a:xfrm>
        </p:grpSpPr>
        <p:sp>
          <p:nvSpPr>
            <p:cNvPr id="8151" name="Google Shape;8151;p9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7" name="Google Shape;8157;p94"/>
            <p:cNvGrpSpPr/>
            <p:nvPr/>
          </p:nvGrpSpPr>
          <p:grpSpPr>
            <a:xfrm>
              <a:off x="6836957" y="2068734"/>
              <a:ext cx="461892" cy="721067"/>
              <a:chOff x="6836957" y="2068734"/>
              <a:chExt cx="461892" cy="721067"/>
            </a:xfrm>
          </p:grpSpPr>
          <p:sp>
            <p:nvSpPr>
              <p:cNvPr id="8158" name="Google Shape;8158;p9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4" name="Google Shape;8164;p94"/>
              <p:cNvGrpSpPr/>
              <p:nvPr/>
            </p:nvGrpSpPr>
            <p:grpSpPr>
              <a:xfrm>
                <a:off x="6836957" y="2068734"/>
                <a:ext cx="461892" cy="721067"/>
                <a:chOff x="6836957" y="2068734"/>
                <a:chExt cx="461892" cy="721067"/>
              </a:xfrm>
            </p:grpSpPr>
            <p:sp>
              <p:nvSpPr>
                <p:cNvPr id="8165" name="Google Shape;8165;p9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72" name="Google Shape;8172;p94"/>
          <p:cNvGrpSpPr/>
          <p:nvPr/>
        </p:nvGrpSpPr>
        <p:grpSpPr>
          <a:xfrm>
            <a:off x="2412267" y="1858147"/>
            <a:ext cx="712577" cy="712374"/>
            <a:chOff x="2559249" y="2069323"/>
            <a:chExt cx="685566" cy="685634"/>
          </a:xfrm>
        </p:grpSpPr>
        <p:sp>
          <p:nvSpPr>
            <p:cNvPr id="8173" name="Google Shape;8173;p9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94"/>
          <p:cNvGrpSpPr/>
          <p:nvPr/>
        </p:nvGrpSpPr>
        <p:grpSpPr>
          <a:xfrm>
            <a:off x="7594705" y="970936"/>
            <a:ext cx="845645" cy="711911"/>
            <a:chOff x="951975" y="315800"/>
            <a:chExt cx="5860325" cy="4933550"/>
          </a:xfrm>
        </p:grpSpPr>
        <p:sp>
          <p:nvSpPr>
            <p:cNvPr id="8187" name="Google Shape;8187;p9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9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9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9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9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94"/>
          <p:cNvGrpSpPr/>
          <p:nvPr/>
        </p:nvGrpSpPr>
        <p:grpSpPr>
          <a:xfrm>
            <a:off x="3691834" y="2707045"/>
            <a:ext cx="1617932" cy="621724"/>
            <a:chOff x="3862800" y="3038525"/>
            <a:chExt cx="1329006" cy="510698"/>
          </a:xfrm>
        </p:grpSpPr>
        <p:sp>
          <p:nvSpPr>
            <p:cNvPr id="8196" name="Google Shape;8196;p9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8" name="Google Shape;8198;p94"/>
            <p:cNvGrpSpPr/>
            <p:nvPr/>
          </p:nvGrpSpPr>
          <p:grpSpPr>
            <a:xfrm>
              <a:off x="3967075" y="3040337"/>
              <a:ext cx="1019927" cy="402126"/>
              <a:chOff x="3967075" y="3040337"/>
              <a:chExt cx="1019927" cy="402126"/>
            </a:xfrm>
          </p:grpSpPr>
          <p:sp>
            <p:nvSpPr>
              <p:cNvPr id="8199" name="Google Shape;8199;p9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94"/>
            <p:cNvGrpSpPr/>
            <p:nvPr/>
          </p:nvGrpSpPr>
          <p:grpSpPr>
            <a:xfrm>
              <a:off x="4186700" y="3040337"/>
              <a:ext cx="390475" cy="183289"/>
              <a:chOff x="4186700" y="3040337"/>
              <a:chExt cx="390475" cy="183289"/>
            </a:xfrm>
          </p:grpSpPr>
          <p:sp>
            <p:nvSpPr>
              <p:cNvPr id="8202" name="Google Shape;8202;p9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94"/>
            <p:cNvGrpSpPr/>
            <p:nvPr/>
          </p:nvGrpSpPr>
          <p:grpSpPr>
            <a:xfrm>
              <a:off x="4073727" y="3040337"/>
              <a:ext cx="697794" cy="296263"/>
              <a:chOff x="4073727" y="3040337"/>
              <a:chExt cx="697794" cy="296263"/>
            </a:xfrm>
          </p:grpSpPr>
          <p:sp>
            <p:nvSpPr>
              <p:cNvPr id="8205" name="Google Shape;8205;p9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94"/>
            <p:cNvGrpSpPr/>
            <p:nvPr/>
          </p:nvGrpSpPr>
          <p:grpSpPr>
            <a:xfrm>
              <a:off x="3862800" y="3038525"/>
              <a:ext cx="1329006" cy="510698"/>
              <a:chOff x="3862800" y="3038525"/>
              <a:chExt cx="1329006" cy="510698"/>
            </a:xfrm>
          </p:grpSpPr>
          <p:sp>
            <p:nvSpPr>
              <p:cNvPr id="8208" name="Google Shape;8208;p9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0" name="Google Shape;8210;p94"/>
          <p:cNvGrpSpPr/>
          <p:nvPr/>
        </p:nvGrpSpPr>
        <p:grpSpPr>
          <a:xfrm>
            <a:off x="700156" y="970936"/>
            <a:ext cx="883205" cy="775176"/>
            <a:chOff x="649648" y="271400"/>
            <a:chExt cx="6215377" cy="5455143"/>
          </a:xfrm>
        </p:grpSpPr>
        <p:sp>
          <p:nvSpPr>
            <p:cNvPr id="8211" name="Google Shape;8211;p9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94"/>
          <p:cNvGrpSpPr/>
          <p:nvPr/>
        </p:nvGrpSpPr>
        <p:grpSpPr>
          <a:xfrm>
            <a:off x="2308457" y="970936"/>
            <a:ext cx="767704" cy="815489"/>
            <a:chOff x="2499700" y="1135950"/>
            <a:chExt cx="732402" cy="777990"/>
          </a:xfrm>
        </p:grpSpPr>
        <p:grpSp>
          <p:nvGrpSpPr>
            <p:cNvPr id="8224" name="Google Shape;8224;p94"/>
            <p:cNvGrpSpPr/>
            <p:nvPr/>
          </p:nvGrpSpPr>
          <p:grpSpPr>
            <a:xfrm>
              <a:off x="2499700" y="1135950"/>
              <a:ext cx="732402" cy="694705"/>
              <a:chOff x="2499700" y="1135950"/>
              <a:chExt cx="732402" cy="694705"/>
            </a:xfrm>
          </p:grpSpPr>
          <p:sp>
            <p:nvSpPr>
              <p:cNvPr id="8225" name="Google Shape;8225;p9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9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9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9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9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9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94"/>
            <p:cNvGrpSpPr/>
            <p:nvPr/>
          </p:nvGrpSpPr>
          <p:grpSpPr>
            <a:xfrm>
              <a:off x="2517909" y="1188726"/>
              <a:ext cx="702702" cy="725214"/>
              <a:chOff x="2517909" y="1188726"/>
              <a:chExt cx="702702" cy="725214"/>
            </a:xfrm>
          </p:grpSpPr>
          <p:sp>
            <p:nvSpPr>
              <p:cNvPr id="8253" name="Google Shape;8253;p9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9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9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8" name="Google Shape;8258;p94"/>
          <p:cNvGrpSpPr/>
          <p:nvPr/>
        </p:nvGrpSpPr>
        <p:grpSpPr>
          <a:xfrm>
            <a:off x="1654189" y="970936"/>
            <a:ext cx="583439" cy="870229"/>
            <a:chOff x="1716825" y="1121550"/>
            <a:chExt cx="622800" cy="928938"/>
          </a:xfrm>
        </p:grpSpPr>
        <p:grpSp>
          <p:nvGrpSpPr>
            <p:cNvPr id="8259" name="Google Shape;8259;p94"/>
            <p:cNvGrpSpPr/>
            <p:nvPr/>
          </p:nvGrpSpPr>
          <p:grpSpPr>
            <a:xfrm>
              <a:off x="1716825" y="1121550"/>
              <a:ext cx="622800" cy="928938"/>
              <a:chOff x="1716825" y="1121550"/>
              <a:chExt cx="622800" cy="928938"/>
            </a:xfrm>
          </p:grpSpPr>
          <p:cxnSp>
            <p:nvCxnSpPr>
              <p:cNvPr id="8260" name="Google Shape;8260;p9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61" name="Google Shape;8261;p9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94"/>
            <p:cNvGrpSpPr/>
            <p:nvPr/>
          </p:nvGrpSpPr>
          <p:grpSpPr>
            <a:xfrm>
              <a:off x="1768050" y="1172775"/>
              <a:ext cx="520200" cy="832000"/>
              <a:chOff x="1768050" y="1172775"/>
              <a:chExt cx="520200" cy="832000"/>
            </a:xfrm>
          </p:grpSpPr>
          <p:cxnSp>
            <p:nvCxnSpPr>
              <p:cNvPr id="8263" name="Google Shape;8263;p9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64" name="Google Shape;8264;p9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94"/>
            <p:cNvGrpSpPr/>
            <p:nvPr/>
          </p:nvGrpSpPr>
          <p:grpSpPr>
            <a:xfrm>
              <a:off x="1820100" y="1225475"/>
              <a:ext cx="416400" cy="729575"/>
              <a:chOff x="1820100" y="1225475"/>
              <a:chExt cx="416400" cy="729575"/>
            </a:xfrm>
          </p:grpSpPr>
          <p:cxnSp>
            <p:nvCxnSpPr>
              <p:cNvPr id="8266" name="Google Shape;8266;p9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67" name="Google Shape;8267;p9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94"/>
            <p:cNvGrpSpPr/>
            <p:nvPr/>
          </p:nvGrpSpPr>
          <p:grpSpPr>
            <a:xfrm>
              <a:off x="1874250" y="1278825"/>
              <a:ext cx="308100" cy="605275"/>
              <a:chOff x="1874250" y="1278825"/>
              <a:chExt cx="308100" cy="605275"/>
            </a:xfrm>
          </p:grpSpPr>
          <p:cxnSp>
            <p:nvCxnSpPr>
              <p:cNvPr id="8269" name="Google Shape;8269;p9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70" name="Google Shape;8270;p9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1" name="Google Shape;8271;p9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94"/>
          <p:cNvGrpSpPr/>
          <p:nvPr/>
        </p:nvGrpSpPr>
        <p:grpSpPr>
          <a:xfrm>
            <a:off x="1574012" y="1857258"/>
            <a:ext cx="739072" cy="714152"/>
            <a:chOff x="4334725" y="1355875"/>
            <a:chExt cx="3106650" cy="3001900"/>
          </a:xfrm>
        </p:grpSpPr>
        <p:grpSp>
          <p:nvGrpSpPr>
            <p:cNvPr id="8273" name="Google Shape;8273;p94"/>
            <p:cNvGrpSpPr/>
            <p:nvPr/>
          </p:nvGrpSpPr>
          <p:grpSpPr>
            <a:xfrm>
              <a:off x="4516050" y="1724875"/>
              <a:ext cx="2693725" cy="2632900"/>
              <a:chOff x="4516050" y="1724875"/>
              <a:chExt cx="2693725" cy="2632900"/>
            </a:xfrm>
          </p:grpSpPr>
          <p:sp>
            <p:nvSpPr>
              <p:cNvPr id="8274" name="Google Shape;8274;p9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94"/>
            <p:cNvGrpSpPr/>
            <p:nvPr/>
          </p:nvGrpSpPr>
          <p:grpSpPr>
            <a:xfrm>
              <a:off x="4334725" y="1355875"/>
              <a:ext cx="3106650" cy="2709650"/>
              <a:chOff x="4334725" y="1355875"/>
              <a:chExt cx="3106650" cy="2709650"/>
            </a:xfrm>
          </p:grpSpPr>
          <p:sp>
            <p:nvSpPr>
              <p:cNvPr id="8278" name="Google Shape;8278;p9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1" name="Google Shape;8281;p94"/>
          <p:cNvGrpSpPr/>
          <p:nvPr/>
        </p:nvGrpSpPr>
        <p:grpSpPr>
          <a:xfrm>
            <a:off x="7690961" y="3488029"/>
            <a:ext cx="312074" cy="684173"/>
            <a:chOff x="7645573" y="3754300"/>
            <a:chExt cx="293855" cy="644170"/>
          </a:xfrm>
        </p:grpSpPr>
        <p:sp>
          <p:nvSpPr>
            <p:cNvPr id="8282" name="Google Shape;8282;p9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9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94"/>
          <p:cNvGrpSpPr/>
          <p:nvPr/>
        </p:nvGrpSpPr>
        <p:grpSpPr>
          <a:xfrm>
            <a:off x="5612949" y="970936"/>
            <a:ext cx="709011" cy="739359"/>
            <a:chOff x="5830645" y="1256617"/>
            <a:chExt cx="530340" cy="553040"/>
          </a:xfrm>
        </p:grpSpPr>
        <p:grpSp>
          <p:nvGrpSpPr>
            <p:cNvPr id="8285" name="Google Shape;8285;p94"/>
            <p:cNvGrpSpPr/>
            <p:nvPr/>
          </p:nvGrpSpPr>
          <p:grpSpPr>
            <a:xfrm>
              <a:off x="5830645" y="1256617"/>
              <a:ext cx="259743" cy="269909"/>
              <a:chOff x="5830645" y="1256617"/>
              <a:chExt cx="259743" cy="269909"/>
            </a:xfrm>
          </p:grpSpPr>
          <p:sp>
            <p:nvSpPr>
              <p:cNvPr id="8286" name="Google Shape;8286;p9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9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94"/>
            <p:cNvGrpSpPr/>
            <p:nvPr/>
          </p:nvGrpSpPr>
          <p:grpSpPr>
            <a:xfrm>
              <a:off x="6101293" y="1256617"/>
              <a:ext cx="259692" cy="269909"/>
              <a:chOff x="6101293" y="1256617"/>
              <a:chExt cx="259692" cy="269909"/>
            </a:xfrm>
          </p:grpSpPr>
          <p:sp>
            <p:nvSpPr>
              <p:cNvPr id="8289" name="Google Shape;8289;p9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94"/>
            <p:cNvGrpSpPr/>
            <p:nvPr/>
          </p:nvGrpSpPr>
          <p:grpSpPr>
            <a:xfrm>
              <a:off x="5830645" y="1539749"/>
              <a:ext cx="259692" cy="269909"/>
              <a:chOff x="5830645" y="1539749"/>
              <a:chExt cx="259692" cy="269909"/>
            </a:xfrm>
          </p:grpSpPr>
          <p:sp>
            <p:nvSpPr>
              <p:cNvPr id="8292" name="Google Shape;8292;p9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94"/>
            <p:cNvGrpSpPr/>
            <p:nvPr/>
          </p:nvGrpSpPr>
          <p:grpSpPr>
            <a:xfrm>
              <a:off x="6101293" y="1539749"/>
              <a:ext cx="259692" cy="269909"/>
              <a:chOff x="6101293" y="1539749"/>
              <a:chExt cx="259692" cy="269909"/>
            </a:xfrm>
          </p:grpSpPr>
          <p:sp>
            <p:nvSpPr>
              <p:cNvPr id="8295" name="Google Shape;8295;p9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7" name="Google Shape;8297;p9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94"/>
          <p:cNvGrpSpPr/>
          <p:nvPr/>
        </p:nvGrpSpPr>
        <p:grpSpPr>
          <a:xfrm>
            <a:off x="714444" y="2707052"/>
            <a:ext cx="1452955" cy="621360"/>
            <a:chOff x="732422" y="2990152"/>
            <a:chExt cx="1337773" cy="572102"/>
          </a:xfrm>
        </p:grpSpPr>
        <p:sp>
          <p:nvSpPr>
            <p:cNvPr id="8299" name="Google Shape;8299;p9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9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 name="Shape 526"/>
        <p:cNvGrpSpPr/>
        <p:nvPr/>
      </p:nvGrpSpPr>
      <p:grpSpPr>
        <a:xfrm>
          <a:off x="0" y="0"/>
          <a:ext cx="0" cy="0"/>
          <a:chOff x="0" y="0"/>
          <a:chExt cx="0" cy="0"/>
        </a:xfrm>
      </p:grpSpPr>
      <p:sp>
        <p:nvSpPr>
          <p:cNvPr id="527" name="Google Shape;527;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Literature Survey</a:t>
            </a:r>
            <a:endParaRPr/>
          </a:p>
        </p:txBody>
      </p:sp>
      <p:sp>
        <p:nvSpPr>
          <p:cNvPr id="528" name="Google Shape;528;p41"/>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b="1" lang="en" sz="1500"/>
              <a:t>Content-Emotion Mapping: </a:t>
            </a:r>
            <a:endParaRPr b="1" sz="1500"/>
          </a:p>
          <a:p>
            <a:pPr indent="0" lvl="0" marL="457200" rtl="0" algn="l">
              <a:spcBef>
                <a:spcPts val="0"/>
              </a:spcBef>
              <a:spcAft>
                <a:spcPts val="0"/>
              </a:spcAft>
              <a:buNone/>
            </a:pPr>
            <a:r>
              <a:rPr lang="en" sz="1500"/>
              <a:t>This involves linking specific emotional traits with musical elements, utilizing machine learning algorithms to suggest music that matches the user's current emotional state. Such mappings often draw from large datasets, ensuring the recommendations are contextually relevant.</a:t>
            </a:r>
            <a:endParaRPr sz="1500"/>
          </a:p>
          <a:p>
            <a:pPr indent="0" lvl="0" marL="457200" rtl="0" algn="l">
              <a:spcBef>
                <a:spcPts val="0"/>
              </a:spcBef>
              <a:spcAft>
                <a:spcPts val="0"/>
              </a:spcAft>
              <a:buNone/>
            </a:pPr>
            <a:r>
              <a:t/>
            </a:r>
            <a:endParaRPr sz="1500"/>
          </a:p>
          <a:p>
            <a:pPr indent="-323850" lvl="0" marL="457200" rtl="0" algn="l">
              <a:spcBef>
                <a:spcPts val="0"/>
              </a:spcBef>
              <a:spcAft>
                <a:spcPts val="0"/>
              </a:spcAft>
              <a:buSzPts val="1500"/>
              <a:buChar char="●"/>
            </a:pPr>
            <a:r>
              <a:rPr b="1" lang="en" sz="1500"/>
              <a:t>Multimodal Approaches and Deep Learning: </a:t>
            </a:r>
            <a:endParaRPr b="1" sz="1500"/>
          </a:p>
          <a:p>
            <a:pPr indent="0" lvl="0" marL="457200" rtl="0" algn="l">
              <a:spcBef>
                <a:spcPts val="0"/>
              </a:spcBef>
              <a:spcAft>
                <a:spcPts val="0"/>
              </a:spcAft>
              <a:buNone/>
            </a:pPr>
            <a:r>
              <a:rPr lang="en" sz="1500"/>
              <a:t>Emotion-aware systems increasingly incorporate multimodal data, including audio, visual, and contextual information, to enhance the accuracy and relevance of music recommendations. Techniques like Convolutional Neural Networks (CNNs) and Recurrent Neural Networks (RNNs) play a crucial role in recognizing and processing complex patterns of emotional data in real-time.</a:t>
            </a:r>
            <a:endParaRPr sz="1500"/>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8" name="Shape 8308"/>
        <p:cNvGrpSpPr/>
        <p:nvPr/>
      </p:nvGrpSpPr>
      <p:grpSpPr>
        <a:xfrm>
          <a:off x="0" y="0"/>
          <a:ext cx="0" cy="0"/>
          <a:chOff x="0" y="0"/>
          <a:chExt cx="0" cy="0"/>
        </a:xfrm>
      </p:grpSpPr>
      <p:grpSp>
        <p:nvGrpSpPr>
          <p:cNvPr id="8309" name="Google Shape;8309;p95"/>
          <p:cNvGrpSpPr/>
          <p:nvPr/>
        </p:nvGrpSpPr>
        <p:grpSpPr>
          <a:xfrm>
            <a:off x="708579" y="965872"/>
            <a:ext cx="1636117" cy="1526144"/>
            <a:chOff x="729238" y="1179665"/>
            <a:chExt cx="1636117" cy="1526144"/>
          </a:xfrm>
        </p:grpSpPr>
        <p:grpSp>
          <p:nvGrpSpPr>
            <p:cNvPr id="8310" name="Google Shape;8310;p95"/>
            <p:cNvGrpSpPr/>
            <p:nvPr/>
          </p:nvGrpSpPr>
          <p:grpSpPr>
            <a:xfrm>
              <a:off x="729238" y="1179665"/>
              <a:ext cx="80700" cy="1526144"/>
              <a:chOff x="729238" y="1179665"/>
              <a:chExt cx="80700" cy="1526144"/>
            </a:xfrm>
          </p:grpSpPr>
          <p:sp>
            <p:nvSpPr>
              <p:cNvPr id="8311" name="Google Shape;8311;p9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5"/>
            <p:cNvGrpSpPr/>
            <p:nvPr/>
          </p:nvGrpSpPr>
          <p:grpSpPr>
            <a:xfrm>
              <a:off x="903098" y="1179665"/>
              <a:ext cx="80700" cy="1526144"/>
              <a:chOff x="903098" y="1179665"/>
              <a:chExt cx="80700" cy="1526144"/>
            </a:xfrm>
          </p:grpSpPr>
          <p:sp>
            <p:nvSpPr>
              <p:cNvPr id="8322" name="Google Shape;8322;p9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9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95"/>
            <p:cNvGrpSpPr/>
            <p:nvPr/>
          </p:nvGrpSpPr>
          <p:grpSpPr>
            <a:xfrm>
              <a:off x="1076958" y="1179665"/>
              <a:ext cx="80700" cy="1526144"/>
              <a:chOff x="1076958" y="1179665"/>
              <a:chExt cx="80700" cy="1526144"/>
            </a:xfrm>
          </p:grpSpPr>
          <p:sp>
            <p:nvSpPr>
              <p:cNvPr id="8333" name="Google Shape;8333;p9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9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95"/>
            <p:cNvGrpSpPr/>
            <p:nvPr/>
          </p:nvGrpSpPr>
          <p:grpSpPr>
            <a:xfrm>
              <a:off x="1247707" y="1179665"/>
              <a:ext cx="80700" cy="1526144"/>
              <a:chOff x="1247707" y="1179665"/>
              <a:chExt cx="80700" cy="1526144"/>
            </a:xfrm>
          </p:grpSpPr>
          <p:sp>
            <p:nvSpPr>
              <p:cNvPr id="8344" name="Google Shape;8344;p9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9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95"/>
            <p:cNvGrpSpPr/>
            <p:nvPr/>
          </p:nvGrpSpPr>
          <p:grpSpPr>
            <a:xfrm>
              <a:off x="1421567" y="1179665"/>
              <a:ext cx="80700" cy="1526144"/>
              <a:chOff x="1421567" y="1179665"/>
              <a:chExt cx="80700" cy="1526144"/>
            </a:xfrm>
          </p:grpSpPr>
          <p:sp>
            <p:nvSpPr>
              <p:cNvPr id="8355" name="Google Shape;8355;p9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95"/>
            <p:cNvGrpSpPr/>
            <p:nvPr/>
          </p:nvGrpSpPr>
          <p:grpSpPr>
            <a:xfrm>
              <a:off x="1592327" y="1179665"/>
              <a:ext cx="80700" cy="1526144"/>
              <a:chOff x="1592327" y="1179665"/>
              <a:chExt cx="80700" cy="1526144"/>
            </a:xfrm>
          </p:grpSpPr>
          <p:sp>
            <p:nvSpPr>
              <p:cNvPr id="8366" name="Google Shape;8366;p9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9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95"/>
            <p:cNvGrpSpPr/>
            <p:nvPr/>
          </p:nvGrpSpPr>
          <p:grpSpPr>
            <a:xfrm>
              <a:off x="1766187" y="1179665"/>
              <a:ext cx="80700" cy="1526144"/>
              <a:chOff x="1766187" y="1179665"/>
              <a:chExt cx="80700" cy="1526144"/>
            </a:xfrm>
          </p:grpSpPr>
          <p:sp>
            <p:nvSpPr>
              <p:cNvPr id="8377" name="Google Shape;8377;p9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95"/>
            <p:cNvGrpSpPr/>
            <p:nvPr/>
          </p:nvGrpSpPr>
          <p:grpSpPr>
            <a:xfrm>
              <a:off x="1936935" y="1179665"/>
              <a:ext cx="80700" cy="1526144"/>
              <a:chOff x="1936935" y="1179665"/>
              <a:chExt cx="80700" cy="1526144"/>
            </a:xfrm>
          </p:grpSpPr>
          <p:sp>
            <p:nvSpPr>
              <p:cNvPr id="8388" name="Google Shape;8388;p9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95"/>
            <p:cNvGrpSpPr/>
            <p:nvPr/>
          </p:nvGrpSpPr>
          <p:grpSpPr>
            <a:xfrm>
              <a:off x="2110795" y="1179665"/>
              <a:ext cx="80700" cy="1526144"/>
              <a:chOff x="2110795" y="1179665"/>
              <a:chExt cx="80700" cy="1526144"/>
            </a:xfrm>
          </p:grpSpPr>
          <p:sp>
            <p:nvSpPr>
              <p:cNvPr id="8399" name="Google Shape;8399;p9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9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95"/>
            <p:cNvGrpSpPr/>
            <p:nvPr/>
          </p:nvGrpSpPr>
          <p:grpSpPr>
            <a:xfrm>
              <a:off x="2284655" y="1179665"/>
              <a:ext cx="80700" cy="1526144"/>
              <a:chOff x="2284655" y="1179665"/>
              <a:chExt cx="80700" cy="1526144"/>
            </a:xfrm>
          </p:grpSpPr>
          <p:sp>
            <p:nvSpPr>
              <p:cNvPr id="8410" name="Google Shape;8410;p9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9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9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0" name="Google Shape;8420;p95"/>
          <p:cNvGrpSpPr/>
          <p:nvPr/>
        </p:nvGrpSpPr>
        <p:grpSpPr>
          <a:xfrm>
            <a:off x="2603245" y="985011"/>
            <a:ext cx="1364248" cy="1102133"/>
            <a:chOff x="2623904" y="1198803"/>
            <a:chExt cx="1364248" cy="1102133"/>
          </a:xfrm>
        </p:grpSpPr>
        <p:grpSp>
          <p:nvGrpSpPr>
            <p:cNvPr id="8421" name="Google Shape;8421;p95"/>
            <p:cNvGrpSpPr/>
            <p:nvPr/>
          </p:nvGrpSpPr>
          <p:grpSpPr>
            <a:xfrm>
              <a:off x="2623907" y="1198803"/>
              <a:ext cx="1364245" cy="273000"/>
              <a:chOff x="2623907" y="1198803"/>
              <a:chExt cx="1364245" cy="273000"/>
            </a:xfrm>
          </p:grpSpPr>
          <p:sp>
            <p:nvSpPr>
              <p:cNvPr id="8422" name="Google Shape;8422;p9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9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9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95"/>
            <p:cNvGrpSpPr/>
            <p:nvPr/>
          </p:nvGrpSpPr>
          <p:grpSpPr>
            <a:xfrm>
              <a:off x="2623904" y="1476964"/>
              <a:ext cx="1364245" cy="273000"/>
              <a:chOff x="2623904" y="1476964"/>
              <a:chExt cx="1364245" cy="273000"/>
            </a:xfrm>
          </p:grpSpPr>
          <p:sp>
            <p:nvSpPr>
              <p:cNvPr id="8428" name="Google Shape;8428;p9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95"/>
            <p:cNvGrpSpPr/>
            <p:nvPr/>
          </p:nvGrpSpPr>
          <p:grpSpPr>
            <a:xfrm>
              <a:off x="2623907" y="1749775"/>
              <a:ext cx="1364245" cy="273000"/>
              <a:chOff x="2623907" y="1749775"/>
              <a:chExt cx="1364245" cy="273000"/>
            </a:xfrm>
          </p:grpSpPr>
          <p:sp>
            <p:nvSpPr>
              <p:cNvPr id="8434" name="Google Shape;8434;p9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95"/>
            <p:cNvGrpSpPr/>
            <p:nvPr/>
          </p:nvGrpSpPr>
          <p:grpSpPr>
            <a:xfrm>
              <a:off x="2623904" y="2027936"/>
              <a:ext cx="1364245" cy="273000"/>
              <a:chOff x="2623904" y="2027936"/>
              <a:chExt cx="1364245" cy="273000"/>
            </a:xfrm>
          </p:grpSpPr>
          <p:sp>
            <p:nvSpPr>
              <p:cNvPr id="8440" name="Google Shape;8440;p9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9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5" name="Google Shape;8445;p95"/>
          <p:cNvGrpSpPr/>
          <p:nvPr/>
        </p:nvGrpSpPr>
        <p:grpSpPr>
          <a:xfrm>
            <a:off x="2592706" y="2444193"/>
            <a:ext cx="1387541" cy="159124"/>
            <a:chOff x="3200660" y="2180272"/>
            <a:chExt cx="2563824" cy="378237"/>
          </a:xfrm>
        </p:grpSpPr>
        <p:sp>
          <p:nvSpPr>
            <p:cNvPr id="8446" name="Google Shape;8446;p9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9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9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9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9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95"/>
          <p:cNvGrpSpPr/>
          <p:nvPr/>
        </p:nvGrpSpPr>
        <p:grpSpPr>
          <a:xfrm>
            <a:off x="2589231" y="2722018"/>
            <a:ext cx="1390502" cy="159625"/>
            <a:chOff x="3530150" y="2790075"/>
            <a:chExt cx="1962600" cy="225300"/>
          </a:xfrm>
        </p:grpSpPr>
        <p:sp>
          <p:nvSpPr>
            <p:cNvPr id="8465" name="Google Shape;8465;p9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95"/>
          <p:cNvGrpSpPr/>
          <p:nvPr/>
        </p:nvGrpSpPr>
        <p:grpSpPr>
          <a:xfrm>
            <a:off x="2589884" y="3000344"/>
            <a:ext cx="1411629" cy="153761"/>
            <a:chOff x="3558802" y="4011427"/>
            <a:chExt cx="1866000" cy="111300"/>
          </a:xfrm>
        </p:grpSpPr>
        <p:sp>
          <p:nvSpPr>
            <p:cNvPr id="8468" name="Google Shape;8468;p9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9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95"/>
          <p:cNvGrpSpPr/>
          <p:nvPr/>
        </p:nvGrpSpPr>
        <p:grpSpPr>
          <a:xfrm>
            <a:off x="2589576" y="2205744"/>
            <a:ext cx="1383503" cy="119749"/>
            <a:chOff x="3465975" y="2270276"/>
            <a:chExt cx="1986364" cy="171929"/>
          </a:xfrm>
        </p:grpSpPr>
        <p:sp>
          <p:nvSpPr>
            <p:cNvPr id="8471" name="Google Shape;8471;p9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9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95"/>
          <p:cNvGrpSpPr/>
          <p:nvPr/>
        </p:nvGrpSpPr>
        <p:grpSpPr>
          <a:xfrm>
            <a:off x="2600584" y="3569394"/>
            <a:ext cx="1369531" cy="195460"/>
            <a:chOff x="723300" y="4253549"/>
            <a:chExt cx="2276482" cy="324900"/>
          </a:xfrm>
        </p:grpSpPr>
        <p:sp>
          <p:nvSpPr>
            <p:cNvPr id="8480" name="Google Shape;8480;p9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9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9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95"/>
          <p:cNvGrpSpPr/>
          <p:nvPr/>
        </p:nvGrpSpPr>
        <p:grpSpPr>
          <a:xfrm>
            <a:off x="2590145" y="3270574"/>
            <a:ext cx="1389066" cy="180119"/>
            <a:chOff x="705948" y="3788465"/>
            <a:chExt cx="2308953" cy="299400"/>
          </a:xfrm>
        </p:grpSpPr>
        <p:sp>
          <p:nvSpPr>
            <p:cNvPr id="8486" name="Google Shape;8486;p9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9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95"/>
          <p:cNvGrpSpPr/>
          <p:nvPr/>
        </p:nvGrpSpPr>
        <p:grpSpPr>
          <a:xfrm>
            <a:off x="2638082" y="3883554"/>
            <a:ext cx="1304609" cy="294074"/>
            <a:chOff x="2658741" y="4097347"/>
            <a:chExt cx="1304609" cy="294074"/>
          </a:xfrm>
        </p:grpSpPr>
        <p:grpSp>
          <p:nvGrpSpPr>
            <p:cNvPr id="8492" name="Google Shape;8492;p95"/>
            <p:cNvGrpSpPr/>
            <p:nvPr/>
          </p:nvGrpSpPr>
          <p:grpSpPr>
            <a:xfrm>
              <a:off x="2658741" y="4097347"/>
              <a:ext cx="118572" cy="294074"/>
              <a:chOff x="3343310" y="4475555"/>
              <a:chExt cx="127717" cy="316753"/>
            </a:xfrm>
          </p:grpSpPr>
          <p:sp>
            <p:nvSpPr>
              <p:cNvPr id="8493" name="Google Shape;8493;p9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95"/>
            <p:cNvGrpSpPr/>
            <p:nvPr/>
          </p:nvGrpSpPr>
          <p:grpSpPr>
            <a:xfrm>
              <a:off x="3815519" y="4098388"/>
              <a:ext cx="147831" cy="291991"/>
              <a:chOff x="3527539" y="4476677"/>
              <a:chExt cx="159232" cy="314510"/>
            </a:xfrm>
          </p:grpSpPr>
          <p:sp>
            <p:nvSpPr>
              <p:cNvPr id="8496" name="Google Shape;8496;p9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95"/>
            <p:cNvGrpSpPr/>
            <p:nvPr/>
          </p:nvGrpSpPr>
          <p:grpSpPr>
            <a:xfrm>
              <a:off x="3511696" y="4098388"/>
              <a:ext cx="147831" cy="291991"/>
              <a:chOff x="3527539" y="4476677"/>
              <a:chExt cx="159232" cy="314510"/>
            </a:xfrm>
          </p:grpSpPr>
          <p:sp>
            <p:nvSpPr>
              <p:cNvPr id="8499" name="Google Shape;8499;p9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95"/>
            <p:cNvGrpSpPr/>
            <p:nvPr/>
          </p:nvGrpSpPr>
          <p:grpSpPr>
            <a:xfrm>
              <a:off x="3207874" y="4098388"/>
              <a:ext cx="147831" cy="291991"/>
              <a:chOff x="3527539" y="4476677"/>
              <a:chExt cx="159232" cy="314510"/>
            </a:xfrm>
          </p:grpSpPr>
          <p:sp>
            <p:nvSpPr>
              <p:cNvPr id="8502" name="Google Shape;8502;p9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95"/>
            <p:cNvGrpSpPr/>
            <p:nvPr/>
          </p:nvGrpSpPr>
          <p:grpSpPr>
            <a:xfrm>
              <a:off x="2933305" y="4097347"/>
              <a:ext cx="118572" cy="294074"/>
              <a:chOff x="3343310" y="4475555"/>
              <a:chExt cx="127717" cy="316753"/>
            </a:xfrm>
          </p:grpSpPr>
          <p:sp>
            <p:nvSpPr>
              <p:cNvPr id="8505" name="Google Shape;8505;p9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7" name="Google Shape;8507;p95"/>
          <p:cNvGrpSpPr/>
          <p:nvPr/>
        </p:nvGrpSpPr>
        <p:grpSpPr>
          <a:xfrm>
            <a:off x="4256912" y="1866676"/>
            <a:ext cx="1433821" cy="191501"/>
            <a:chOff x="4273350" y="2080469"/>
            <a:chExt cx="1433821" cy="191501"/>
          </a:xfrm>
        </p:grpSpPr>
        <p:grpSp>
          <p:nvGrpSpPr>
            <p:cNvPr id="8508" name="Google Shape;8508;p95"/>
            <p:cNvGrpSpPr/>
            <p:nvPr/>
          </p:nvGrpSpPr>
          <p:grpSpPr>
            <a:xfrm>
              <a:off x="4273350" y="2080469"/>
              <a:ext cx="1433821" cy="0"/>
              <a:chOff x="5224975" y="2962250"/>
              <a:chExt cx="1544400" cy="0"/>
            </a:xfrm>
          </p:grpSpPr>
          <p:cxnSp>
            <p:nvCxnSpPr>
              <p:cNvPr id="8509" name="Google Shape;8509;p9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10" name="Google Shape;8510;p9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11" name="Google Shape;8511;p95"/>
            <p:cNvGrpSpPr/>
            <p:nvPr/>
          </p:nvGrpSpPr>
          <p:grpSpPr>
            <a:xfrm>
              <a:off x="4273350" y="2271969"/>
              <a:ext cx="1433821" cy="0"/>
              <a:chOff x="5224975" y="2962250"/>
              <a:chExt cx="1544400" cy="0"/>
            </a:xfrm>
          </p:grpSpPr>
          <p:cxnSp>
            <p:nvCxnSpPr>
              <p:cNvPr id="8512" name="Google Shape;8512;p9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13" name="Google Shape;8513;p9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14" name="Google Shape;8514;p95"/>
          <p:cNvGrpSpPr/>
          <p:nvPr/>
        </p:nvGrpSpPr>
        <p:grpSpPr>
          <a:xfrm>
            <a:off x="4258467" y="969244"/>
            <a:ext cx="1430711" cy="743389"/>
            <a:chOff x="5159450" y="1919950"/>
            <a:chExt cx="1541050" cy="862500"/>
          </a:xfrm>
        </p:grpSpPr>
        <p:sp>
          <p:nvSpPr>
            <p:cNvPr id="8515" name="Google Shape;8515;p9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16" name="Google Shape;8516;p95"/>
            <p:cNvGrpSpPr/>
            <p:nvPr/>
          </p:nvGrpSpPr>
          <p:grpSpPr>
            <a:xfrm>
              <a:off x="5159450" y="1919950"/>
              <a:ext cx="1541050" cy="862500"/>
              <a:chOff x="5159450" y="1919950"/>
              <a:chExt cx="1541050" cy="862500"/>
            </a:xfrm>
          </p:grpSpPr>
          <p:cxnSp>
            <p:nvCxnSpPr>
              <p:cNvPr id="8517" name="Google Shape;8517;p9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18" name="Google Shape;8518;p9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19" name="Google Shape;8519;p95"/>
          <p:cNvGrpSpPr/>
          <p:nvPr/>
        </p:nvGrpSpPr>
        <p:grpSpPr>
          <a:xfrm>
            <a:off x="4248581" y="2192571"/>
            <a:ext cx="1450484" cy="1052087"/>
            <a:chOff x="5230575" y="1554475"/>
            <a:chExt cx="2137150" cy="1550150"/>
          </a:xfrm>
        </p:grpSpPr>
        <p:sp>
          <p:nvSpPr>
            <p:cNvPr id="8520" name="Google Shape;8520;p9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9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9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9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95"/>
          <p:cNvGrpSpPr/>
          <p:nvPr/>
        </p:nvGrpSpPr>
        <p:grpSpPr>
          <a:xfrm rot="10800000">
            <a:off x="4265131" y="3284761"/>
            <a:ext cx="1417383" cy="887946"/>
            <a:chOff x="5645403" y="2920021"/>
            <a:chExt cx="2650800" cy="2180614"/>
          </a:xfrm>
        </p:grpSpPr>
        <p:sp>
          <p:nvSpPr>
            <p:cNvPr id="8534" name="Google Shape;8534;p9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5" name="Google Shape;8535;p95"/>
            <p:cNvCxnSpPr>
              <a:stCxn id="853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36" name="Google Shape;8536;p9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7" name="Google Shape;8537;p95"/>
            <p:cNvCxnSpPr>
              <a:endCxn id="853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38" name="Google Shape;8538;p9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9" name="Google Shape;8539;p95"/>
            <p:cNvCxnSpPr>
              <a:stCxn id="853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40" name="Google Shape;8540;p9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41" name="Google Shape;8541;p95"/>
            <p:cNvCxnSpPr>
              <a:endCxn id="854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42" name="Google Shape;8542;p95"/>
          <p:cNvGrpSpPr/>
          <p:nvPr/>
        </p:nvGrpSpPr>
        <p:grpSpPr>
          <a:xfrm>
            <a:off x="7365491" y="2188116"/>
            <a:ext cx="1071743" cy="1021579"/>
            <a:chOff x="7189833" y="2022667"/>
            <a:chExt cx="1251159" cy="1192597"/>
          </a:xfrm>
        </p:grpSpPr>
        <p:sp>
          <p:nvSpPr>
            <p:cNvPr id="8543" name="Google Shape;8543;p9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95"/>
          <p:cNvGrpSpPr/>
          <p:nvPr/>
        </p:nvGrpSpPr>
        <p:grpSpPr>
          <a:xfrm>
            <a:off x="706762" y="2614523"/>
            <a:ext cx="1695374" cy="1560837"/>
            <a:chOff x="727421" y="2828315"/>
            <a:chExt cx="1695374" cy="1560837"/>
          </a:xfrm>
        </p:grpSpPr>
        <p:grpSp>
          <p:nvGrpSpPr>
            <p:cNvPr id="8548" name="Google Shape;8548;p95"/>
            <p:cNvGrpSpPr/>
            <p:nvPr/>
          </p:nvGrpSpPr>
          <p:grpSpPr>
            <a:xfrm>
              <a:off x="819108" y="2882501"/>
              <a:ext cx="103104" cy="1426186"/>
              <a:chOff x="4674013" y="3100904"/>
              <a:chExt cx="122758" cy="1698043"/>
            </a:xfrm>
          </p:grpSpPr>
          <p:sp>
            <p:nvSpPr>
              <p:cNvPr id="8549" name="Google Shape;8549;p9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95"/>
            <p:cNvGrpSpPr/>
            <p:nvPr/>
          </p:nvGrpSpPr>
          <p:grpSpPr>
            <a:xfrm>
              <a:off x="1062475" y="2882501"/>
              <a:ext cx="103104" cy="1426186"/>
              <a:chOff x="4940438" y="3100904"/>
              <a:chExt cx="122758" cy="1698043"/>
            </a:xfrm>
          </p:grpSpPr>
          <p:sp>
            <p:nvSpPr>
              <p:cNvPr id="8557" name="Google Shape;8557;p9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95"/>
            <p:cNvGrpSpPr/>
            <p:nvPr/>
          </p:nvGrpSpPr>
          <p:grpSpPr>
            <a:xfrm>
              <a:off x="1299324" y="2882501"/>
              <a:ext cx="103104" cy="1426186"/>
              <a:chOff x="5206863" y="3100904"/>
              <a:chExt cx="122758" cy="1698043"/>
            </a:xfrm>
          </p:grpSpPr>
          <p:sp>
            <p:nvSpPr>
              <p:cNvPr id="8565" name="Google Shape;8565;p9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9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9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95"/>
            <p:cNvGrpSpPr/>
            <p:nvPr/>
          </p:nvGrpSpPr>
          <p:grpSpPr>
            <a:xfrm>
              <a:off x="1786057" y="2882501"/>
              <a:ext cx="103104" cy="1426186"/>
              <a:chOff x="6006138" y="3143629"/>
              <a:chExt cx="122758" cy="1698043"/>
            </a:xfrm>
          </p:grpSpPr>
          <p:sp>
            <p:nvSpPr>
              <p:cNvPr id="8573" name="Google Shape;8573;p9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9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9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95"/>
            <p:cNvGrpSpPr/>
            <p:nvPr/>
          </p:nvGrpSpPr>
          <p:grpSpPr>
            <a:xfrm>
              <a:off x="2029422" y="2882501"/>
              <a:ext cx="103104" cy="1426186"/>
              <a:chOff x="6805413" y="3100904"/>
              <a:chExt cx="122758" cy="1698043"/>
            </a:xfrm>
          </p:grpSpPr>
          <p:sp>
            <p:nvSpPr>
              <p:cNvPr id="8581" name="Google Shape;8581;p9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9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9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9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9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95"/>
            <p:cNvGrpSpPr/>
            <p:nvPr/>
          </p:nvGrpSpPr>
          <p:grpSpPr>
            <a:xfrm>
              <a:off x="727421" y="2828315"/>
              <a:ext cx="1695374" cy="1560837"/>
              <a:chOff x="734799" y="2782450"/>
              <a:chExt cx="1571100" cy="1577400"/>
            </a:xfrm>
          </p:grpSpPr>
          <p:cxnSp>
            <p:nvCxnSpPr>
              <p:cNvPr id="8589" name="Google Shape;8589;p9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90" name="Google Shape;8590;p9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91" name="Google Shape;8591;p95"/>
            <p:cNvGrpSpPr/>
            <p:nvPr/>
          </p:nvGrpSpPr>
          <p:grpSpPr>
            <a:xfrm>
              <a:off x="2272795" y="2882501"/>
              <a:ext cx="103104" cy="1426186"/>
              <a:chOff x="5206863" y="3100904"/>
              <a:chExt cx="122758" cy="1698043"/>
            </a:xfrm>
          </p:grpSpPr>
          <p:sp>
            <p:nvSpPr>
              <p:cNvPr id="8592" name="Google Shape;8592;p9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9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95"/>
            <p:cNvGrpSpPr/>
            <p:nvPr/>
          </p:nvGrpSpPr>
          <p:grpSpPr>
            <a:xfrm>
              <a:off x="1542694" y="2882501"/>
              <a:ext cx="103104" cy="1426186"/>
              <a:chOff x="6006138" y="3143629"/>
              <a:chExt cx="122758" cy="1698043"/>
            </a:xfrm>
          </p:grpSpPr>
          <p:sp>
            <p:nvSpPr>
              <p:cNvPr id="8600" name="Google Shape;8600;p9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9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9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7" name="Google Shape;8607;p95"/>
          <p:cNvGrpSpPr/>
          <p:nvPr/>
        </p:nvGrpSpPr>
        <p:grpSpPr>
          <a:xfrm>
            <a:off x="5915341" y="2192094"/>
            <a:ext cx="1248543" cy="1025319"/>
            <a:chOff x="5183758" y="1210600"/>
            <a:chExt cx="3605380" cy="2960783"/>
          </a:xfrm>
        </p:grpSpPr>
        <p:sp>
          <p:nvSpPr>
            <p:cNvPr id="8608" name="Google Shape;8608;p9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9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9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9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2" name="Google Shape;8612;p9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13" name="Google Shape;8613;p9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14" name="Google Shape;8614;p9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15" name="Google Shape;8615;p9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16" name="Google Shape;8616;p9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95"/>
          <p:cNvGrpSpPr/>
          <p:nvPr/>
        </p:nvGrpSpPr>
        <p:grpSpPr>
          <a:xfrm>
            <a:off x="5772403" y="3330411"/>
            <a:ext cx="2664831" cy="843440"/>
            <a:chOff x="5916567" y="1099697"/>
            <a:chExt cx="2556683" cy="809211"/>
          </a:xfrm>
        </p:grpSpPr>
        <p:sp>
          <p:nvSpPr>
            <p:cNvPr id="8618" name="Google Shape;8618;p9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9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9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9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9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95"/>
          <p:cNvGrpSpPr/>
          <p:nvPr/>
        </p:nvGrpSpPr>
        <p:grpSpPr>
          <a:xfrm>
            <a:off x="5879943" y="979270"/>
            <a:ext cx="1299851" cy="1023338"/>
            <a:chOff x="5900602" y="1193063"/>
            <a:chExt cx="1299851" cy="1023338"/>
          </a:xfrm>
        </p:grpSpPr>
        <p:grpSp>
          <p:nvGrpSpPr>
            <p:cNvPr id="8627" name="Google Shape;8627;p95"/>
            <p:cNvGrpSpPr/>
            <p:nvPr/>
          </p:nvGrpSpPr>
          <p:grpSpPr>
            <a:xfrm>
              <a:off x="6743564" y="1193063"/>
              <a:ext cx="456889" cy="700379"/>
              <a:chOff x="6743564" y="1193063"/>
              <a:chExt cx="456889" cy="700379"/>
            </a:xfrm>
          </p:grpSpPr>
          <p:grpSp>
            <p:nvGrpSpPr>
              <p:cNvPr id="8628" name="Google Shape;8628;p95"/>
              <p:cNvGrpSpPr/>
              <p:nvPr/>
            </p:nvGrpSpPr>
            <p:grpSpPr>
              <a:xfrm>
                <a:off x="6743564" y="1690731"/>
                <a:ext cx="214402" cy="202710"/>
                <a:chOff x="6743564" y="1690731"/>
                <a:chExt cx="214402" cy="202710"/>
              </a:xfrm>
            </p:grpSpPr>
            <p:sp>
              <p:nvSpPr>
                <p:cNvPr id="8629" name="Google Shape;8629;p9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95"/>
              <p:cNvGrpSpPr/>
              <p:nvPr/>
            </p:nvGrpSpPr>
            <p:grpSpPr>
              <a:xfrm>
                <a:off x="6915505" y="1193063"/>
                <a:ext cx="284947" cy="589637"/>
                <a:chOff x="6915505" y="1193063"/>
                <a:chExt cx="284947" cy="589637"/>
              </a:xfrm>
            </p:grpSpPr>
            <p:sp>
              <p:nvSpPr>
                <p:cNvPr id="8632" name="Google Shape;8632;p9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3" name="Google Shape;8633;p9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34" name="Google Shape;8634;p95"/>
            <p:cNvGrpSpPr/>
            <p:nvPr/>
          </p:nvGrpSpPr>
          <p:grpSpPr>
            <a:xfrm>
              <a:off x="6520337" y="1193063"/>
              <a:ext cx="341815" cy="801589"/>
              <a:chOff x="6520337" y="1193063"/>
              <a:chExt cx="341815" cy="801589"/>
            </a:xfrm>
          </p:grpSpPr>
          <p:grpSp>
            <p:nvGrpSpPr>
              <p:cNvPr id="8635" name="Google Shape;8635;p95"/>
              <p:cNvGrpSpPr/>
              <p:nvPr/>
            </p:nvGrpSpPr>
            <p:grpSpPr>
              <a:xfrm>
                <a:off x="6520337" y="1589527"/>
                <a:ext cx="213950" cy="405125"/>
                <a:chOff x="6520337" y="1589527"/>
                <a:chExt cx="213950" cy="405125"/>
              </a:xfrm>
            </p:grpSpPr>
            <p:sp>
              <p:nvSpPr>
                <p:cNvPr id="8636" name="Google Shape;8636;p9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9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95"/>
              <p:cNvGrpSpPr/>
              <p:nvPr/>
            </p:nvGrpSpPr>
            <p:grpSpPr>
              <a:xfrm>
                <a:off x="6577204" y="1193063"/>
                <a:ext cx="284947" cy="453562"/>
                <a:chOff x="6577204" y="1193063"/>
                <a:chExt cx="284947" cy="453562"/>
              </a:xfrm>
            </p:grpSpPr>
            <p:sp>
              <p:nvSpPr>
                <p:cNvPr id="8639" name="Google Shape;8639;p9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0" name="Google Shape;8640;p9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41" name="Google Shape;8641;p95"/>
            <p:cNvGrpSpPr/>
            <p:nvPr/>
          </p:nvGrpSpPr>
          <p:grpSpPr>
            <a:xfrm>
              <a:off x="6238903" y="1193063"/>
              <a:ext cx="300475" cy="901782"/>
              <a:chOff x="6238903" y="1193063"/>
              <a:chExt cx="300475" cy="901782"/>
            </a:xfrm>
          </p:grpSpPr>
          <p:grpSp>
            <p:nvGrpSpPr>
              <p:cNvPr id="8642" name="Google Shape;8642;p95"/>
              <p:cNvGrpSpPr/>
              <p:nvPr/>
            </p:nvGrpSpPr>
            <p:grpSpPr>
              <a:xfrm>
                <a:off x="6290865" y="1489315"/>
                <a:ext cx="248514" cy="605530"/>
                <a:chOff x="6290865" y="1489315"/>
                <a:chExt cx="248514" cy="605530"/>
              </a:xfrm>
            </p:grpSpPr>
            <p:sp>
              <p:nvSpPr>
                <p:cNvPr id="8643" name="Google Shape;8643;p9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9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95"/>
              <p:cNvGrpSpPr/>
              <p:nvPr/>
            </p:nvGrpSpPr>
            <p:grpSpPr>
              <a:xfrm>
                <a:off x="6238903" y="1193063"/>
                <a:ext cx="284947" cy="327512"/>
                <a:chOff x="6238903" y="1193063"/>
                <a:chExt cx="284947" cy="327512"/>
              </a:xfrm>
            </p:grpSpPr>
            <p:sp>
              <p:nvSpPr>
                <p:cNvPr id="8646" name="Google Shape;8646;p9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7" name="Google Shape;8647;p9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48" name="Google Shape;8648;p95"/>
            <p:cNvGrpSpPr/>
            <p:nvPr/>
          </p:nvGrpSpPr>
          <p:grpSpPr>
            <a:xfrm>
              <a:off x="5900602" y="1193063"/>
              <a:ext cx="444345" cy="1023338"/>
              <a:chOff x="5900602" y="1193063"/>
              <a:chExt cx="444345" cy="1023338"/>
            </a:xfrm>
          </p:grpSpPr>
          <p:grpSp>
            <p:nvGrpSpPr>
              <p:cNvPr id="8649" name="Google Shape;8649;p95"/>
              <p:cNvGrpSpPr/>
              <p:nvPr/>
            </p:nvGrpSpPr>
            <p:grpSpPr>
              <a:xfrm>
                <a:off x="6046501" y="1367785"/>
                <a:ext cx="298446" cy="848616"/>
                <a:chOff x="6046501" y="1367785"/>
                <a:chExt cx="298446" cy="848616"/>
              </a:xfrm>
            </p:grpSpPr>
            <p:sp>
              <p:nvSpPr>
                <p:cNvPr id="8650" name="Google Shape;8650;p9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9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95"/>
              <p:cNvGrpSpPr/>
              <p:nvPr/>
            </p:nvGrpSpPr>
            <p:grpSpPr>
              <a:xfrm>
                <a:off x="5900602" y="1193063"/>
                <a:ext cx="284947" cy="182312"/>
                <a:chOff x="5900602" y="1193063"/>
                <a:chExt cx="284947" cy="182312"/>
              </a:xfrm>
            </p:grpSpPr>
            <p:sp>
              <p:nvSpPr>
                <p:cNvPr id="8653" name="Google Shape;8653;p9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4" name="Google Shape;8654;p9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55" name="Google Shape;8655;p95"/>
          <p:cNvGrpSpPr/>
          <p:nvPr/>
        </p:nvGrpSpPr>
        <p:grpSpPr>
          <a:xfrm>
            <a:off x="7217825" y="979415"/>
            <a:ext cx="1219413" cy="1051365"/>
            <a:chOff x="7287122" y="1165658"/>
            <a:chExt cx="1219413" cy="1051365"/>
          </a:xfrm>
        </p:grpSpPr>
        <p:grpSp>
          <p:nvGrpSpPr>
            <p:cNvPr id="8656" name="Google Shape;8656;p95"/>
            <p:cNvGrpSpPr/>
            <p:nvPr/>
          </p:nvGrpSpPr>
          <p:grpSpPr>
            <a:xfrm>
              <a:off x="7287122" y="1969723"/>
              <a:ext cx="1219413" cy="247300"/>
              <a:chOff x="7287122" y="1969723"/>
              <a:chExt cx="1219413" cy="247300"/>
            </a:xfrm>
          </p:grpSpPr>
          <p:sp>
            <p:nvSpPr>
              <p:cNvPr id="8657" name="Google Shape;8657;p9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8" name="Google Shape;8658;p95"/>
              <p:cNvGrpSpPr/>
              <p:nvPr/>
            </p:nvGrpSpPr>
            <p:grpSpPr>
              <a:xfrm>
                <a:off x="7287122" y="2063892"/>
                <a:ext cx="1151753" cy="73428"/>
                <a:chOff x="7287122" y="2063892"/>
                <a:chExt cx="1151753" cy="73428"/>
              </a:xfrm>
            </p:grpSpPr>
            <p:sp>
              <p:nvSpPr>
                <p:cNvPr id="8659" name="Google Shape;8659;p9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0" name="Google Shape;8660;p9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61" name="Google Shape;8661;p95"/>
            <p:cNvGrpSpPr/>
            <p:nvPr/>
          </p:nvGrpSpPr>
          <p:grpSpPr>
            <a:xfrm>
              <a:off x="7287122" y="1712201"/>
              <a:ext cx="1219403" cy="246767"/>
              <a:chOff x="7287122" y="1712201"/>
              <a:chExt cx="1219403" cy="246767"/>
            </a:xfrm>
          </p:grpSpPr>
          <p:sp>
            <p:nvSpPr>
              <p:cNvPr id="8662" name="Google Shape;8662;p9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3" name="Google Shape;8663;p95"/>
              <p:cNvGrpSpPr/>
              <p:nvPr/>
            </p:nvGrpSpPr>
            <p:grpSpPr>
              <a:xfrm>
                <a:off x="7287122" y="1842861"/>
                <a:ext cx="1005303" cy="73419"/>
                <a:chOff x="7287122" y="1842861"/>
                <a:chExt cx="1005303" cy="73419"/>
              </a:xfrm>
            </p:grpSpPr>
            <p:sp>
              <p:nvSpPr>
                <p:cNvPr id="8664" name="Google Shape;8664;p9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5" name="Google Shape;8665;p9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66" name="Google Shape;8666;p95"/>
            <p:cNvGrpSpPr/>
            <p:nvPr/>
          </p:nvGrpSpPr>
          <p:grpSpPr>
            <a:xfrm>
              <a:off x="7287122" y="1447520"/>
              <a:ext cx="1219403" cy="286667"/>
              <a:chOff x="7287122" y="1447520"/>
              <a:chExt cx="1219403" cy="286667"/>
            </a:xfrm>
          </p:grpSpPr>
          <p:sp>
            <p:nvSpPr>
              <p:cNvPr id="8667" name="Google Shape;8667;p9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8" name="Google Shape;8668;p95"/>
              <p:cNvGrpSpPr/>
              <p:nvPr/>
            </p:nvGrpSpPr>
            <p:grpSpPr>
              <a:xfrm>
                <a:off x="7287122" y="1581977"/>
                <a:ext cx="852803" cy="73428"/>
                <a:chOff x="7287122" y="1581977"/>
                <a:chExt cx="852803" cy="73428"/>
              </a:xfrm>
            </p:grpSpPr>
            <p:sp>
              <p:nvSpPr>
                <p:cNvPr id="8669" name="Google Shape;8669;p9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0" name="Google Shape;8670;p9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71" name="Google Shape;8671;p95"/>
            <p:cNvGrpSpPr/>
            <p:nvPr/>
          </p:nvGrpSpPr>
          <p:grpSpPr>
            <a:xfrm>
              <a:off x="7287122" y="1165658"/>
              <a:ext cx="1219403" cy="344253"/>
              <a:chOff x="7287122" y="1165658"/>
              <a:chExt cx="1219403" cy="344253"/>
            </a:xfrm>
          </p:grpSpPr>
          <p:sp>
            <p:nvSpPr>
              <p:cNvPr id="8672" name="Google Shape;8672;p9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3" name="Google Shape;8673;p95"/>
              <p:cNvGrpSpPr/>
              <p:nvPr/>
            </p:nvGrpSpPr>
            <p:grpSpPr>
              <a:xfrm>
                <a:off x="7287122" y="1341025"/>
                <a:ext cx="695703" cy="73419"/>
                <a:chOff x="7287122" y="1341025"/>
                <a:chExt cx="695703" cy="73419"/>
              </a:xfrm>
            </p:grpSpPr>
            <p:sp>
              <p:nvSpPr>
                <p:cNvPr id="8674" name="Google Shape;8674;p9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5" name="Google Shape;8675;p9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79" name="Shape 8679"/>
        <p:cNvGrpSpPr/>
        <p:nvPr/>
      </p:nvGrpSpPr>
      <p:grpSpPr>
        <a:xfrm>
          <a:off x="0" y="0"/>
          <a:ext cx="0" cy="0"/>
          <a:chOff x="0" y="0"/>
          <a:chExt cx="0" cy="0"/>
        </a:xfrm>
      </p:grpSpPr>
      <p:grpSp>
        <p:nvGrpSpPr>
          <p:cNvPr id="8680" name="Google Shape;8680;p96"/>
          <p:cNvGrpSpPr/>
          <p:nvPr/>
        </p:nvGrpSpPr>
        <p:grpSpPr>
          <a:xfrm>
            <a:off x="846551" y="2273217"/>
            <a:ext cx="415546" cy="355053"/>
            <a:chOff x="866243" y="2291587"/>
            <a:chExt cx="415546" cy="355053"/>
          </a:xfrm>
        </p:grpSpPr>
        <p:sp>
          <p:nvSpPr>
            <p:cNvPr id="8681" name="Google Shape;8681;p9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9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6" name="Google Shape;8686;p96"/>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7" name="Google Shape;8687;p96"/>
          <p:cNvGrpSpPr/>
          <p:nvPr/>
        </p:nvGrpSpPr>
        <p:grpSpPr>
          <a:xfrm>
            <a:off x="1938828" y="2284205"/>
            <a:ext cx="359213" cy="327807"/>
            <a:chOff x="1958520" y="2302574"/>
            <a:chExt cx="359213" cy="327807"/>
          </a:xfrm>
        </p:grpSpPr>
        <p:sp>
          <p:nvSpPr>
            <p:cNvPr id="8688" name="Google Shape;8688;p9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9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96"/>
          <p:cNvGrpSpPr/>
          <p:nvPr/>
        </p:nvGrpSpPr>
        <p:grpSpPr>
          <a:xfrm>
            <a:off x="2560190" y="2269057"/>
            <a:ext cx="207582" cy="359594"/>
            <a:chOff x="2656082" y="2287427"/>
            <a:chExt cx="207582" cy="359594"/>
          </a:xfrm>
        </p:grpSpPr>
        <p:sp>
          <p:nvSpPr>
            <p:cNvPr id="8692" name="Google Shape;8692;p9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96"/>
          <p:cNvGrpSpPr/>
          <p:nvPr/>
        </p:nvGrpSpPr>
        <p:grpSpPr>
          <a:xfrm>
            <a:off x="3029961" y="2303099"/>
            <a:ext cx="362991" cy="290018"/>
            <a:chOff x="3049653" y="2321468"/>
            <a:chExt cx="362991" cy="290018"/>
          </a:xfrm>
        </p:grpSpPr>
        <p:sp>
          <p:nvSpPr>
            <p:cNvPr id="8697" name="Google Shape;8697;p9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9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9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96"/>
          <p:cNvGrpSpPr/>
          <p:nvPr/>
        </p:nvGrpSpPr>
        <p:grpSpPr>
          <a:xfrm>
            <a:off x="3544551" y="2271534"/>
            <a:ext cx="422342" cy="355243"/>
            <a:chOff x="3564243" y="2289904"/>
            <a:chExt cx="422342" cy="355243"/>
          </a:xfrm>
        </p:grpSpPr>
        <p:sp>
          <p:nvSpPr>
            <p:cNvPr id="8702" name="Google Shape;8702;p9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9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9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9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9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7" name="Google Shape;8707;p96"/>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8" name="Google Shape;8708;p96"/>
          <p:cNvGrpSpPr/>
          <p:nvPr/>
        </p:nvGrpSpPr>
        <p:grpSpPr>
          <a:xfrm>
            <a:off x="4668202" y="2271344"/>
            <a:ext cx="359594" cy="353909"/>
            <a:chOff x="4687894" y="2289713"/>
            <a:chExt cx="359594" cy="353909"/>
          </a:xfrm>
        </p:grpSpPr>
        <p:sp>
          <p:nvSpPr>
            <p:cNvPr id="8709" name="Google Shape;8709;p9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2" name="Google Shape;8712;p96"/>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3" name="Google Shape;8713;p96"/>
          <p:cNvGrpSpPr/>
          <p:nvPr/>
        </p:nvGrpSpPr>
        <p:grpSpPr>
          <a:xfrm>
            <a:off x="6352932" y="2289857"/>
            <a:ext cx="263567" cy="317614"/>
            <a:chOff x="6421399" y="2308227"/>
            <a:chExt cx="263567" cy="317614"/>
          </a:xfrm>
        </p:grpSpPr>
        <p:sp>
          <p:nvSpPr>
            <p:cNvPr id="8714" name="Google Shape;8714;p9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9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9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96"/>
          <p:cNvGrpSpPr/>
          <p:nvPr/>
        </p:nvGrpSpPr>
        <p:grpSpPr>
          <a:xfrm>
            <a:off x="6850501" y="2277250"/>
            <a:ext cx="360356" cy="343462"/>
            <a:chOff x="6870193" y="2295620"/>
            <a:chExt cx="360356" cy="343462"/>
          </a:xfrm>
        </p:grpSpPr>
        <p:sp>
          <p:nvSpPr>
            <p:cNvPr id="8719" name="Google Shape;8719;p9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96"/>
          <p:cNvGrpSpPr/>
          <p:nvPr/>
        </p:nvGrpSpPr>
        <p:grpSpPr>
          <a:xfrm>
            <a:off x="7421773" y="2284490"/>
            <a:ext cx="342192" cy="327140"/>
            <a:chOff x="7441465" y="2302860"/>
            <a:chExt cx="342192" cy="327140"/>
          </a:xfrm>
        </p:grpSpPr>
        <p:sp>
          <p:nvSpPr>
            <p:cNvPr id="8722" name="Google Shape;8722;p9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96"/>
          <p:cNvGrpSpPr/>
          <p:nvPr/>
        </p:nvGrpSpPr>
        <p:grpSpPr>
          <a:xfrm>
            <a:off x="7969991" y="2331837"/>
            <a:ext cx="332761" cy="234066"/>
            <a:chOff x="7989683" y="2350207"/>
            <a:chExt cx="332761" cy="234066"/>
          </a:xfrm>
        </p:grpSpPr>
        <p:sp>
          <p:nvSpPr>
            <p:cNvPr id="8725" name="Google Shape;8725;p9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9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9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9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96"/>
          <p:cNvGrpSpPr/>
          <p:nvPr/>
        </p:nvGrpSpPr>
        <p:grpSpPr>
          <a:xfrm>
            <a:off x="5803602" y="2291381"/>
            <a:ext cx="315327" cy="314978"/>
            <a:chOff x="5823294" y="2309751"/>
            <a:chExt cx="315327" cy="314978"/>
          </a:xfrm>
        </p:grpSpPr>
        <p:sp>
          <p:nvSpPr>
            <p:cNvPr id="8732" name="Google Shape;8732;p9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96"/>
          <p:cNvGrpSpPr/>
          <p:nvPr/>
        </p:nvGrpSpPr>
        <p:grpSpPr>
          <a:xfrm>
            <a:off x="2477583" y="2725790"/>
            <a:ext cx="370930" cy="370549"/>
            <a:chOff x="2497275" y="2744159"/>
            <a:chExt cx="370930" cy="370549"/>
          </a:xfrm>
        </p:grpSpPr>
        <p:sp>
          <p:nvSpPr>
            <p:cNvPr id="8750" name="Google Shape;8750;p9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9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9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9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9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96"/>
          <p:cNvGrpSpPr/>
          <p:nvPr/>
        </p:nvGrpSpPr>
        <p:grpSpPr>
          <a:xfrm>
            <a:off x="841248" y="2728108"/>
            <a:ext cx="371883" cy="365691"/>
            <a:chOff x="860940" y="2746477"/>
            <a:chExt cx="371883" cy="365691"/>
          </a:xfrm>
        </p:grpSpPr>
        <p:sp>
          <p:nvSpPr>
            <p:cNvPr id="8757" name="Google Shape;8757;p9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9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96"/>
          <p:cNvGrpSpPr/>
          <p:nvPr/>
        </p:nvGrpSpPr>
        <p:grpSpPr>
          <a:xfrm>
            <a:off x="1431144" y="2747889"/>
            <a:ext cx="283985" cy="341080"/>
            <a:chOff x="1493849" y="2775533"/>
            <a:chExt cx="283985" cy="341080"/>
          </a:xfrm>
        </p:grpSpPr>
        <p:sp>
          <p:nvSpPr>
            <p:cNvPr id="8763" name="Google Shape;8763;p9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96"/>
          <p:cNvGrpSpPr/>
          <p:nvPr/>
        </p:nvGrpSpPr>
        <p:grpSpPr>
          <a:xfrm>
            <a:off x="1933144" y="2756052"/>
            <a:ext cx="372835" cy="342573"/>
            <a:chOff x="1952836" y="2774422"/>
            <a:chExt cx="372835" cy="342573"/>
          </a:xfrm>
        </p:grpSpPr>
        <p:sp>
          <p:nvSpPr>
            <p:cNvPr id="8766" name="Google Shape;8766;p9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9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96"/>
          <p:cNvGrpSpPr/>
          <p:nvPr/>
        </p:nvGrpSpPr>
        <p:grpSpPr>
          <a:xfrm>
            <a:off x="3060224" y="2726107"/>
            <a:ext cx="332729" cy="372518"/>
            <a:chOff x="3079916" y="2744477"/>
            <a:chExt cx="332729" cy="372518"/>
          </a:xfrm>
        </p:grpSpPr>
        <p:sp>
          <p:nvSpPr>
            <p:cNvPr id="8770" name="Google Shape;8770;p9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96"/>
          <p:cNvGrpSpPr/>
          <p:nvPr/>
        </p:nvGrpSpPr>
        <p:grpSpPr>
          <a:xfrm>
            <a:off x="3600884" y="2727155"/>
            <a:ext cx="336889" cy="355592"/>
            <a:chOff x="3620576" y="2745525"/>
            <a:chExt cx="336889" cy="355592"/>
          </a:xfrm>
        </p:grpSpPr>
        <p:sp>
          <p:nvSpPr>
            <p:cNvPr id="8774" name="Google Shape;8774;p9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96"/>
          <p:cNvGrpSpPr/>
          <p:nvPr/>
        </p:nvGrpSpPr>
        <p:grpSpPr>
          <a:xfrm>
            <a:off x="4107123" y="2742334"/>
            <a:ext cx="380393" cy="363118"/>
            <a:chOff x="4126815" y="2760704"/>
            <a:chExt cx="380393" cy="363118"/>
          </a:xfrm>
        </p:grpSpPr>
        <p:sp>
          <p:nvSpPr>
            <p:cNvPr id="8777" name="Google Shape;8777;p9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96"/>
          <p:cNvGrpSpPr/>
          <p:nvPr/>
        </p:nvGrpSpPr>
        <p:grpSpPr>
          <a:xfrm>
            <a:off x="4656294" y="2727314"/>
            <a:ext cx="381346" cy="368644"/>
            <a:chOff x="4675986" y="2745684"/>
            <a:chExt cx="381346" cy="368644"/>
          </a:xfrm>
        </p:grpSpPr>
        <p:sp>
          <p:nvSpPr>
            <p:cNvPr id="8782" name="Google Shape;8782;p9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96"/>
          <p:cNvGrpSpPr/>
          <p:nvPr/>
        </p:nvGrpSpPr>
        <p:grpSpPr>
          <a:xfrm>
            <a:off x="5200924" y="2772692"/>
            <a:ext cx="373185" cy="302466"/>
            <a:chOff x="5220616" y="2791061"/>
            <a:chExt cx="373185" cy="302466"/>
          </a:xfrm>
        </p:grpSpPr>
        <p:sp>
          <p:nvSpPr>
            <p:cNvPr id="8785" name="Google Shape;8785;p9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96"/>
          <p:cNvGrpSpPr/>
          <p:nvPr/>
        </p:nvGrpSpPr>
        <p:grpSpPr>
          <a:xfrm>
            <a:off x="5768969" y="2754147"/>
            <a:ext cx="284366" cy="344097"/>
            <a:chOff x="5864861" y="2772517"/>
            <a:chExt cx="284366" cy="344097"/>
          </a:xfrm>
        </p:grpSpPr>
        <p:sp>
          <p:nvSpPr>
            <p:cNvPr id="8804" name="Google Shape;8804;p9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9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9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0" name="Google Shape;8810;p96"/>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1" name="Google Shape;8811;p96"/>
          <p:cNvGrpSpPr/>
          <p:nvPr/>
        </p:nvGrpSpPr>
        <p:grpSpPr>
          <a:xfrm>
            <a:off x="6954467" y="2771168"/>
            <a:ext cx="255247" cy="327458"/>
            <a:chOff x="6974158" y="2789537"/>
            <a:chExt cx="255247" cy="327458"/>
          </a:xfrm>
        </p:grpSpPr>
        <p:sp>
          <p:nvSpPr>
            <p:cNvPr id="8812" name="Google Shape;8812;p9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96"/>
          <p:cNvGrpSpPr/>
          <p:nvPr/>
        </p:nvGrpSpPr>
        <p:grpSpPr>
          <a:xfrm>
            <a:off x="7511005" y="2771930"/>
            <a:ext cx="244291" cy="326314"/>
            <a:chOff x="7530697" y="2790299"/>
            <a:chExt cx="244291" cy="326314"/>
          </a:xfrm>
        </p:grpSpPr>
        <p:sp>
          <p:nvSpPr>
            <p:cNvPr id="8819" name="Google Shape;8819;p9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96"/>
          <p:cNvGrpSpPr/>
          <p:nvPr/>
        </p:nvGrpSpPr>
        <p:grpSpPr>
          <a:xfrm>
            <a:off x="7968499" y="2813878"/>
            <a:ext cx="332348" cy="283985"/>
            <a:chOff x="7988191" y="2832248"/>
            <a:chExt cx="332348" cy="283985"/>
          </a:xfrm>
        </p:grpSpPr>
        <p:sp>
          <p:nvSpPr>
            <p:cNvPr id="8826" name="Google Shape;8826;p9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9" name="Google Shape;8829;p96"/>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0" name="Google Shape;8830;p96"/>
          <p:cNvGrpSpPr/>
          <p:nvPr/>
        </p:nvGrpSpPr>
        <p:grpSpPr>
          <a:xfrm>
            <a:off x="3568748" y="3239998"/>
            <a:ext cx="364484" cy="262423"/>
            <a:chOff x="3588440" y="3258368"/>
            <a:chExt cx="364484" cy="262423"/>
          </a:xfrm>
        </p:grpSpPr>
        <p:sp>
          <p:nvSpPr>
            <p:cNvPr id="8831" name="Google Shape;8831;p9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7" name="Google Shape;8837;p96"/>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8" name="Google Shape;8838;p96"/>
          <p:cNvGrpSpPr/>
          <p:nvPr/>
        </p:nvGrpSpPr>
        <p:grpSpPr>
          <a:xfrm>
            <a:off x="5746125" y="3209355"/>
            <a:ext cx="364865" cy="324822"/>
            <a:chOff x="5765817" y="3227724"/>
            <a:chExt cx="364865" cy="324822"/>
          </a:xfrm>
        </p:grpSpPr>
        <p:sp>
          <p:nvSpPr>
            <p:cNvPr id="8839" name="Google Shape;8839;p9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9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96"/>
          <p:cNvGrpSpPr/>
          <p:nvPr/>
        </p:nvGrpSpPr>
        <p:grpSpPr>
          <a:xfrm>
            <a:off x="6208891" y="3219294"/>
            <a:ext cx="446539" cy="303895"/>
            <a:chOff x="6228583" y="3237664"/>
            <a:chExt cx="446539" cy="303895"/>
          </a:xfrm>
        </p:grpSpPr>
        <p:sp>
          <p:nvSpPr>
            <p:cNvPr id="8843" name="Google Shape;8843;p9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96"/>
          <p:cNvGrpSpPr/>
          <p:nvPr/>
        </p:nvGrpSpPr>
        <p:grpSpPr>
          <a:xfrm>
            <a:off x="846170" y="3188936"/>
            <a:ext cx="364484" cy="364897"/>
            <a:chOff x="865862" y="3207306"/>
            <a:chExt cx="364484" cy="364897"/>
          </a:xfrm>
        </p:grpSpPr>
        <p:sp>
          <p:nvSpPr>
            <p:cNvPr id="8861" name="Google Shape;8861;p9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96"/>
          <p:cNvGrpSpPr/>
          <p:nvPr/>
        </p:nvGrpSpPr>
        <p:grpSpPr>
          <a:xfrm>
            <a:off x="1384925" y="3208593"/>
            <a:ext cx="370168" cy="325965"/>
            <a:chOff x="1404617" y="3226962"/>
            <a:chExt cx="370168" cy="325965"/>
          </a:xfrm>
        </p:grpSpPr>
        <p:sp>
          <p:nvSpPr>
            <p:cNvPr id="8876" name="Google Shape;8876;p9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96"/>
          <p:cNvGrpSpPr/>
          <p:nvPr/>
        </p:nvGrpSpPr>
        <p:grpSpPr>
          <a:xfrm>
            <a:off x="1933711" y="3197724"/>
            <a:ext cx="366389" cy="354481"/>
            <a:chOff x="1954741" y="3212419"/>
            <a:chExt cx="366389" cy="354481"/>
          </a:xfrm>
        </p:grpSpPr>
        <p:sp>
          <p:nvSpPr>
            <p:cNvPr id="8886" name="Google Shape;8886;p9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9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9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96"/>
          <p:cNvGrpSpPr/>
          <p:nvPr/>
        </p:nvGrpSpPr>
        <p:grpSpPr>
          <a:xfrm>
            <a:off x="3023547" y="3197256"/>
            <a:ext cx="366008" cy="348670"/>
            <a:chOff x="3043239" y="3215626"/>
            <a:chExt cx="366008" cy="348670"/>
          </a:xfrm>
        </p:grpSpPr>
        <p:sp>
          <p:nvSpPr>
            <p:cNvPr id="8894" name="Google Shape;8894;p9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96"/>
          <p:cNvGrpSpPr/>
          <p:nvPr/>
        </p:nvGrpSpPr>
        <p:grpSpPr>
          <a:xfrm>
            <a:off x="4198641" y="3166613"/>
            <a:ext cx="209107" cy="383442"/>
            <a:chOff x="4218333" y="3184982"/>
            <a:chExt cx="209107" cy="383442"/>
          </a:xfrm>
        </p:grpSpPr>
        <p:sp>
          <p:nvSpPr>
            <p:cNvPr id="8897" name="Google Shape;8897;p9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9" name="Google Shape;8899;p96"/>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0" name="Google Shape;8900;p96"/>
          <p:cNvGrpSpPr/>
          <p:nvPr/>
        </p:nvGrpSpPr>
        <p:grpSpPr>
          <a:xfrm>
            <a:off x="6876953" y="3197637"/>
            <a:ext cx="322917" cy="347876"/>
            <a:chOff x="6896644" y="3216007"/>
            <a:chExt cx="322917" cy="347876"/>
          </a:xfrm>
        </p:grpSpPr>
        <p:sp>
          <p:nvSpPr>
            <p:cNvPr id="8901" name="Google Shape;8901;p9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96"/>
          <p:cNvGrpSpPr/>
          <p:nvPr/>
        </p:nvGrpSpPr>
        <p:grpSpPr>
          <a:xfrm>
            <a:off x="7409674" y="3204814"/>
            <a:ext cx="334634" cy="333904"/>
            <a:chOff x="7429366" y="3223183"/>
            <a:chExt cx="334634" cy="333904"/>
          </a:xfrm>
        </p:grpSpPr>
        <p:sp>
          <p:nvSpPr>
            <p:cNvPr id="8909" name="Google Shape;8909;p9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1" name="Google Shape;8911;p96"/>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2" name="Google Shape;8912;p96"/>
          <p:cNvGrpSpPr/>
          <p:nvPr/>
        </p:nvGrpSpPr>
        <p:grpSpPr>
          <a:xfrm>
            <a:off x="5196764" y="3707114"/>
            <a:ext cx="356196" cy="265631"/>
            <a:chOff x="5216456" y="3725484"/>
            <a:chExt cx="356196" cy="265631"/>
          </a:xfrm>
        </p:grpSpPr>
        <p:sp>
          <p:nvSpPr>
            <p:cNvPr id="8913" name="Google Shape;8913;p9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96"/>
          <p:cNvGrpSpPr/>
          <p:nvPr/>
        </p:nvGrpSpPr>
        <p:grpSpPr>
          <a:xfrm>
            <a:off x="6829701" y="3715625"/>
            <a:ext cx="355053" cy="248038"/>
            <a:chOff x="6849393" y="3733994"/>
            <a:chExt cx="355053" cy="248038"/>
          </a:xfrm>
        </p:grpSpPr>
        <p:sp>
          <p:nvSpPr>
            <p:cNvPr id="8916" name="Google Shape;8916;p9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9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96"/>
          <p:cNvGrpSpPr/>
          <p:nvPr/>
        </p:nvGrpSpPr>
        <p:grpSpPr>
          <a:xfrm>
            <a:off x="7899305" y="3696318"/>
            <a:ext cx="392111" cy="280206"/>
            <a:chOff x="7918997" y="3714687"/>
            <a:chExt cx="392111" cy="280206"/>
          </a:xfrm>
        </p:grpSpPr>
        <p:sp>
          <p:nvSpPr>
            <p:cNvPr id="8922" name="Google Shape;8922;p9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7" name="Google Shape;8927;p96"/>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8" name="Google Shape;8928;p96"/>
          <p:cNvGrpSpPr/>
          <p:nvPr/>
        </p:nvGrpSpPr>
        <p:grpSpPr>
          <a:xfrm>
            <a:off x="1389085" y="3662594"/>
            <a:ext cx="357720" cy="355148"/>
            <a:chOff x="1408777" y="3680964"/>
            <a:chExt cx="357720" cy="355148"/>
          </a:xfrm>
        </p:grpSpPr>
        <p:sp>
          <p:nvSpPr>
            <p:cNvPr id="8929" name="Google Shape;8929;p9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96"/>
          <p:cNvGrpSpPr/>
          <p:nvPr/>
        </p:nvGrpSpPr>
        <p:grpSpPr>
          <a:xfrm>
            <a:off x="1933144" y="3662594"/>
            <a:ext cx="357720" cy="355148"/>
            <a:chOff x="1952836" y="3680964"/>
            <a:chExt cx="357720" cy="355148"/>
          </a:xfrm>
        </p:grpSpPr>
        <p:sp>
          <p:nvSpPr>
            <p:cNvPr id="8935" name="Google Shape;8935;p9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96"/>
          <p:cNvGrpSpPr/>
          <p:nvPr/>
        </p:nvGrpSpPr>
        <p:grpSpPr>
          <a:xfrm>
            <a:off x="2477202" y="3662594"/>
            <a:ext cx="357720" cy="355148"/>
            <a:chOff x="2496894" y="3680964"/>
            <a:chExt cx="357720" cy="355148"/>
          </a:xfrm>
        </p:grpSpPr>
        <p:sp>
          <p:nvSpPr>
            <p:cNvPr id="8941" name="Google Shape;8941;p9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9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96"/>
          <p:cNvGrpSpPr/>
          <p:nvPr/>
        </p:nvGrpSpPr>
        <p:grpSpPr>
          <a:xfrm>
            <a:off x="3021292" y="3662689"/>
            <a:ext cx="356164" cy="355815"/>
            <a:chOff x="3040984" y="3681059"/>
            <a:chExt cx="356164" cy="355815"/>
          </a:xfrm>
        </p:grpSpPr>
        <p:sp>
          <p:nvSpPr>
            <p:cNvPr id="8947" name="Google Shape;8947;p9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96"/>
          <p:cNvGrpSpPr/>
          <p:nvPr/>
        </p:nvGrpSpPr>
        <p:grpSpPr>
          <a:xfrm>
            <a:off x="3564589" y="3680821"/>
            <a:ext cx="358069" cy="317995"/>
            <a:chOff x="3584280" y="3699191"/>
            <a:chExt cx="358069" cy="317995"/>
          </a:xfrm>
        </p:grpSpPr>
        <p:sp>
          <p:nvSpPr>
            <p:cNvPr id="8951" name="Google Shape;8951;p9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96"/>
          <p:cNvGrpSpPr/>
          <p:nvPr/>
        </p:nvGrpSpPr>
        <p:grpSpPr>
          <a:xfrm>
            <a:off x="4109790" y="3662689"/>
            <a:ext cx="355402" cy="354291"/>
            <a:chOff x="4129482" y="3681059"/>
            <a:chExt cx="355402" cy="354291"/>
          </a:xfrm>
        </p:grpSpPr>
        <p:sp>
          <p:nvSpPr>
            <p:cNvPr id="8956" name="Google Shape;8956;p9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9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96"/>
          <p:cNvGrpSpPr/>
          <p:nvPr/>
        </p:nvGrpSpPr>
        <p:grpSpPr>
          <a:xfrm>
            <a:off x="4653849" y="3661927"/>
            <a:ext cx="355434" cy="355815"/>
            <a:chOff x="4673540" y="3680297"/>
            <a:chExt cx="355434" cy="355815"/>
          </a:xfrm>
        </p:grpSpPr>
        <p:sp>
          <p:nvSpPr>
            <p:cNvPr id="8961" name="Google Shape;8961;p9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96"/>
          <p:cNvGrpSpPr/>
          <p:nvPr/>
        </p:nvGrpSpPr>
        <p:grpSpPr>
          <a:xfrm>
            <a:off x="5759716" y="3680821"/>
            <a:ext cx="317645" cy="318757"/>
            <a:chOff x="5779408" y="3699191"/>
            <a:chExt cx="317645" cy="318757"/>
          </a:xfrm>
        </p:grpSpPr>
        <p:sp>
          <p:nvSpPr>
            <p:cNvPr id="8965" name="Google Shape;8965;p9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7" name="Google Shape;8967;p96"/>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8" name="Google Shape;8968;p96"/>
          <p:cNvGrpSpPr/>
          <p:nvPr/>
        </p:nvGrpSpPr>
        <p:grpSpPr>
          <a:xfrm>
            <a:off x="7370743" y="3662499"/>
            <a:ext cx="372073" cy="355243"/>
            <a:chOff x="7390435" y="3680868"/>
            <a:chExt cx="372073" cy="355243"/>
          </a:xfrm>
        </p:grpSpPr>
        <p:sp>
          <p:nvSpPr>
            <p:cNvPr id="8969" name="Google Shape;8969;p9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96"/>
          <p:cNvGrpSpPr/>
          <p:nvPr/>
        </p:nvGrpSpPr>
        <p:grpSpPr>
          <a:xfrm>
            <a:off x="1392301" y="4119346"/>
            <a:ext cx="374709" cy="374010"/>
            <a:chOff x="1421638" y="4125629"/>
            <a:chExt cx="374709" cy="374010"/>
          </a:xfrm>
        </p:grpSpPr>
        <p:sp>
          <p:nvSpPr>
            <p:cNvPr id="8976" name="Google Shape;8976;p9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96"/>
          <p:cNvGrpSpPr/>
          <p:nvPr/>
        </p:nvGrpSpPr>
        <p:grpSpPr>
          <a:xfrm>
            <a:off x="1943917" y="4135255"/>
            <a:ext cx="357720" cy="342192"/>
            <a:chOff x="1973254" y="4156304"/>
            <a:chExt cx="357720" cy="342192"/>
          </a:xfrm>
        </p:grpSpPr>
        <p:sp>
          <p:nvSpPr>
            <p:cNvPr id="8979" name="Google Shape;8979;p9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9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96"/>
          <p:cNvGrpSpPr/>
          <p:nvPr/>
        </p:nvGrpSpPr>
        <p:grpSpPr>
          <a:xfrm>
            <a:off x="2494422" y="4136192"/>
            <a:ext cx="341049" cy="340318"/>
            <a:chOff x="2523759" y="4135505"/>
            <a:chExt cx="341049" cy="340318"/>
          </a:xfrm>
        </p:grpSpPr>
        <p:sp>
          <p:nvSpPr>
            <p:cNvPr id="8986" name="Google Shape;8986;p9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96"/>
          <p:cNvGrpSpPr/>
          <p:nvPr/>
        </p:nvGrpSpPr>
        <p:grpSpPr>
          <a:xfrm>
            <a:off x="3011266" y="4131175"/>
            <a:ext cx="392079" cy="350353"/>
            <a:chOff x="3040603" y="4130360"/>
            <a:chExt cx="392079" cy="350353"/>
          </a:xfrm>
        </p:grpSpPr>
        <p:sp>
          <p:nvSpPr>
            <p:cNvPr id="8989" name="Google Shape;8989;p9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96"/>
          <p:cNvGrpSpPr/>
          <p:nvPr/>
        </p:nvGrpSpPr>
        <p:grpSpPr>
          <a:xfrm>
            <a:off x="3632807" y="4136192"/>
            <a:ext cx="232955" cy="340318"/>
            <a:chOff x="3662144" y="4135505"/>
            <a:chExt cx="232955" cy="340318"/>
          </a:xfrm>
        </p:grpSpPr>
        <p:sp>
          <p:nvSpPr>
            <p:cNvPr id="9000" name="Google Shape;9000;p9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96"/>
          <p:cNvGrpSpPr/>
          <p:nvPr/>
        </p:nvGrpSpPr>
        <p:grpSpPr>
          <a:xfrm>
            <a:off x="4119801" y="4122029"/>
            <a:ext cx="344065" cy="368644"/>
            <a:chOff x="4149138" y="4121151"/>
            <a:chExt cx="344065" cy="368644"/>
          </a:xfrm>
        </p:grpSpPr>
        <p:sp>
          <p:nvSpPr>
            <p:cNvPr id="9005" name="Google Shape;9005;p9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9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9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7" name="Google Shape;9017;p96"/>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8" name="Google Shape;9018;p96"/>
          <p:cNvGrpSpPr/>
          <p:nvPr/>
        </p:nvGrpSpPr>
        <p:grpSpPr>
          <a:xfrm>
            <a:off x="5176925" y="4174949"/>
            <a:ext cx="397763" cy="262804"/>
            <a:chOff x="5206262" y="4174817"/>
            <a:chExt cx="397763" cy="262804"/>
          </a:xfrm>
        </p:grpSpPr>
        <p:sp>
          <p:nvSpPr>
            <p:cNvPr id="9019" name="Google Shape;9019;p9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9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9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96"/>
          <p:cNvGrpSpPr/>
          <p:nvPr/>
        </p:nvGrpSpPr>
        <p:grpSpPr>
          <a:xfrm>
            <a:off x="5698279" y="4161342"/>
            <a:ext cx="440505" cy="290018"/>
            <a:chOff x="5727616" y="4204699"/>
            <a:chExt cx="440505" cy="290018"/>
          </a:xfrm>
        </p:grpSpPr>
        <p:sp>
          <p:nvSpPr>
            <p:cNvPr id="9027" name="Google Shape;9027;p9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9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96"/>
          <p:cNvGrpSpPr/>
          <p:nvPr/>
        </p:nvGrpSpPr>
        <p:grpSpPr>
          <a:xfrm>
            <a:off x="6380726" y="4124093"/>
            <a:ext cx="159950" cy="364516"/>
            <a:chOff x="6410063" y="4135124"/>
            <a:chExt cx="159950" cy="364516"/>
          </a:xfrm>
        </p:grpSpPr>
        <p:sp>
          <p:nvSpPr>
            <p:cNvPr id="9036" name="Google Shape;9036;p9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9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96"/>
          <p:cNvGrpSpPr/>
          <p:nvPr/>
        </p:nvGrpSpPr>
        <p:grpSpPr>
          <a:xfrm>
            <a:off x="6641065" y="4124284"/>
            <a:ext cx="214378" cy="364135"/>
            <a:chOff x="6924652" y="4135505"/>
            <a:chExt cx="214378" cy="364135"/>
          </a:xfrm>
        </p:grpSpPr>
        <p:sp>
          <p:nvSpPr>
            <p:cNvPr id="9041" name="Google Shape;9041;p9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5" name="Google Shape;9045;p96"/>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46" name="Google Shape;9046;p9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47" name="Google Shape;9047;p96"/>
          <p:cNvGrpSpPr/>
          <p:nvPr/>
        </p:nvGrpSpPr>
        <p:grpSpPr>
          <a:xfrm>
            <a:off x="841240" y="4119220"/>
            <a:ext cx="374177" cy="374263"/>
            <a:chOff x="775325" y="4143525"/>
            <a:chExt cx="468776" cy="468884"/>
          </a:xfrm>
        </p:grpSpPr>
        <p:sp>
          <p:nvSpPr>
            <p:cNvPr id="9048" name="Google Shape;9048;p96"/>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6"/>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6"/>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6"/>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96"/>
          <p:cNvGrpSpPr/>
          <p:nvPr/>
        </p:nvGrpSpPr>
        <p:grpSpPr>
          <a:xfrm>
            <a:off x="7015917" y="4114633"/>
            <a:ext cx="219464" cy="383437"/>
            <a:chOff x="1426400" y="1814750"/>
            <a:chExt cx="407850" cy="712575"/>
          </a:xfrm>
        </p:grpSpPr>
        <p:sp>
          <p:nvSpPr>
            <p:cNvPr id="9053" name="Google Shape;9053;p96"/>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6"/>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6"/>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96"/>
          <p:cNvGrpSpPr/>
          <p:nvPr/>
        </p:nvGrpSpPr>
        <p:grpSpPr>
          <a:xfrm>
            <a:off x="7391519" y="4149408"/>
            <a:ext cx="313833" cy="313887"/>
            <a:chOff x="1910075" y="2021700"/>
            <a:chExt cx="583225" cy="583325"/>
          </a:xfrm>
        </p:grpSpPr>
        <p:sp>
          <p:nvSpPr>
            <p:cNvPr id="9057" name="Google Shape;9057;p96"/>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96"/>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6"/>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96"/>
          <p:cNvGrpSpPr/>
          <p:nvPr/>
        </p:nvGrpSpPr>
        <p:grpSpPr>
          <a:xfrm>
            <a:off x="7861486" y="4189187"/>
            <a:ext cx="441255" cy="234329"/>
            <a:chOff x="2749275" y="2099575"/>
            <a:chExt cx="820025" cy="435475"/>
          </a:xfrm>
        </p:grpSpPr>
        <p:sp>
          <p:nvSpPr>
            <p:cNvPr id="9061" name="Google Shape;9061;p96"/>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6"/>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6"/>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6"/>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8" name="Shape 9068"/>
        <p:cNvGrpSpPr/>
        <p:nvPr/>
      </p:nvGrpSpPr>
      <p:grpSpPr>
        <a:xfrm>
          <a:off x="0" y="0"/>
          <a:ext cx="0" cy="0"/>
          <a:chOff x="0" y="0"/>
          <a:chExt cx="0" cy="0"/>
        </a:xfrm>
      </p:grpSpPr>
      <p:grpSp>
        <p:nvGrpSpPr>
          <p:cNvPr id="9069" name="Google Shape;9069;p97"/>
          <p:cNvGrpSpPr/>
          <p:nvPr/>
        </p:nvGrpSpPr>
        <p:grpSpPr>
          <a:xfrm>
            <a:off x="1989449" y="4101269"/>
            <a:ext cx="374774" cy="346073"/>
            <a:chOff x="1989449" y="4282269"/>
            <a:chExt cx="374774" cy="346073"/>
          </a:xfrm>
        </p:grpSpPr>
        <p:sp>
          <p:nvSpPr>
            <p:cNvPr id="9070" name="Google Shape;9070;p9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97"/>
          <p:cNvGrpSpPr/>
          <p:nvPr/>
        </p:nvGrpSpPr>
        <p:grpSpPr>
          <a:xfrm>
            <a:off x="2487439" y="4099740"/>
            <a:ext cx="198775" cy="348972"/>
            <a:chOff x="2487439" y="4280740"/>
            <a:chExt cx="198775" cy="348972"/>
          </a:xfrm>
        </p:grpSpPr>
        <p:sp>
          <p:nvSpPr>
            <p:cNvPr id="9076" name="Google Shape;9076;p9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9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0" name="Google Shape;9080;p97"/>
          <p:cNvGrpSpPr/>
          <p:nvPr/>
        </p:nvGrpSpPr>
        <p:grpSpPr>
          <a:xfrm>
            <a:off x="2810958" y="4092923"/>
            <a:ext cx="353145" cy="361873"/>
            <a:chOff x="2810958" y="4273923"/>
            <a:chExt cx="353145" cy="361873"/>
          </a:xfrm>
        </p:grpSpPr>
        <p:sp>
          <p:nvSpPr>
            <p:cNvPr id="9081" name="Google Shape;9081;p9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9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97"/>
          <p:cNvGrpSpPr/>
          <p:nvPr/>
        </p:nvGrpSpPr>
        <p:grpSpPr>
          <a:xfrm>
            <a:off x="6275635" y="4101651"/>
            <a:ext cx="209383" cy="366778"/>
            <a:chOff x="6275635" y="4282651"/>
            <a:chExt cx="209383" cy="366778"/>
          </a:xfrm>
        </p:grpSpPr>
        <p:sp>
          <p:nvSpPr>
            <p:cNvPr id="9089" name="Google Shape;9089;p9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97"/>
          <p:cNvGrpSpPr/>
          <p:nvPr/>
        </p:nvGrpSpPr>
        <p:grpSpPr>
          <a:xfrm>
            <a:off x="6701186" y="4102033"/>
            <a:ext cx="280292" cy="366396"/>
            <a:chOff x="6701186" y="4283033"/>
            <a:chExt cx="280292" cy="366396"/>
          </a:xfrm>
        </p:grpSpPr>
        <p:sp>
          <p:nvSpPr>
            <p:cNvPr id="9092" name="Google Shape;9092;p9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97"/>
          <p:cNvGrpSpPr/>
          <p:nvPr/>
        </p:nvGrpSpPr>
        <p:grpSpPr>
          <a:xfrm>
            <a:off x="2609571" y="3643958"/>
            <a:ext cx="373627" cy="347347"/>
            <a:chOff x="2609571" y="3824958"/>
            <a:chExt cx="373627" cy="347347"/>
          </a:xfrm>
        </p:grpSpPr>
        <p:sp>
          <p:nvSpPr>
            <p:cNvPr id="9095" name="Google Shape;9095;p9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9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7" name="Google Shape;9097;p97"/>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8" name="Google Shape;9098;p97"/>
          <p:cNvGrpSpPr/>
          <p:nvPr/>
        </p:nvGrpSpPr>
        <p:grpSpPr>
          <a:xfrm>
            <a:off x="916127" y="3626056"/>
            <a:ext cx="221902" cy="380795"/>
            <a:chOff x="916127" y="3807056"/>
            <a:chExt cx="221902" cy="380795"/>
          </a:xfrm>
        </p:grpSpPr>
        <p:sp>
          <p:nvSpPr>
            <p:cNvPr id="9099" name="Google Shape;9099;p9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3" name="Google Shape;9103;p97"/>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7"/>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5" name="Google Shape;9105;p97"/>
          <p:cNvGrpSpPr/>
          <p:nvPr/>
        </p:nvGrpSpPr>
        <p:grpSpPr>
          <a:xfrm>
            <a:off x="3513010" y="3635134"/>
            <a:ext cx="362223" cy="361108"/>
            <a:chOff x="3513010" y="3816134"/>
            <a:chExt cx="362223" cy="361108"/>
          </a:xfrm>
        </p:grpSpPr>
        <p:sp>
          <p:nvSpPr>
            <p:cNvPr id="9106" name="Google Shape;9106;p9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97"/>
          <p:cNvGrpSpPr/>
          <p:nvPr/>
        </p:nvGrpSpPr>
        <p:grpSpPr>
          <a:xfrm>
            <a:off x="3950316" y="3639307"/>
            <a:ext cx="369805" cy="353782"/>
            <a:chOff x="3950316" y="3820307"/>
            <a:chExt cx="369805" cy="353782"/>
          </a:xfrm>
        </p:grpSpPr>
        <p:sp>
          <p:nvSpPr>
            <p:cNvPr id="9111" name="Google Shape;9111;p9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97"/>
          <p:cNvGrpSpPr/>
          <p:nvPr/>
        </p:nvGrpSpPr>
        <p:grpSpPr>
          <a:xfrm>
            <a:off x="1761909" y="3630961"/>
            <a:ext cx="307974" cy="371716"/>
            <a:chOff x="1761909" y="3811961"/>
            <a:chExt cx="307974" cy="371716"/>
          </a:xfrm>
        </p:grpSpPr>
        <p:sp>
          <p:nvSpPr>
            <p:cNvPr id="9116" name="Google Shape;9116;p9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97"/>
          <p:cNvGrpSpPr/>
          <p:nvPr/>
        </p:nvGrpSpPr>
        <p:grpSpPr>
          <a:xfrm>
            <a:off x="5373342" y="3627935"/>
            <a:ext cx="231395" cy="353145"/>
            <a:chOff x="5373342" y="3808935"/>
            <a:chExt cx="231395" cy="353145"/>
          </a:xfrm>
        </p:grpSpPr>
        <p:sp>
          <p:nvSpPr>
            <p:cNvPr id="9127" name="Google Shape;9127;p9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9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6" name="Google Shape;9136;p97"/>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7" name="Google Shape;9137;p97"/>
          <p:cNvGrpSpPr/>
          <p:nvPr/>
        </p:nvGrpSpPr>
        <p:grpSpPr>
          <a:xfrm>
            <a:off x="5833775" y="3628445"/>
            <a:ext cx="235185" cy="352253"/>
            <a:chOff x="5833775" y="3809445"/>
            <a:chExt cx="235185" cy="352253"/>
          </a:xfrm>
        </p:grpSpPr>
        <p:sp>
          <p:nvSpPr>
            <p:cNvPr id="9138" name="Google Shape;9138;p9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97"/>
          <p:cNvGrpSpPr/>
          <p:nvPr/>
        </p:nvGrpSpPr>
        <p:grpSpPr>
          <a:xfrm>
            <a:off x="4942472" y="3628318"/>
            <a:ext cx="238976" cy="352762"/>
            <a:chOff x="4942472" y="3809318"/>
            <a:chExt cx="238976" cy="352762"/>
          </a:xfrm>
        </p:grpSpPr>
        <p:sp>
          <p:nvSpPr>
            <p:cNvPr id="9142" name="Google Shape;9142;p9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9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9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97"/>
          <p:cNvGrpSpPr/>
          <p:nvPr/>
        </p:nvGrpSpPr>
        <p:grpSpPr>
          <a:xfrm>
            <a:off x="6266525" y="3626788"/>
            <a:ext cx="260223" cy="353527"/>
            <a:chOff x="6266525" y="3807788"/>
            <a:chExt cx="260223" cy="353527"/>
          </a:xfrm>
        </p:grpSpPr>
        <p:sp>
          <p:nvSpPr>
            <p:cNvPr id="9150" name="Google Shape;9150;p9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4" name="Google Shape;9154;p97"/>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5" name="Google Shape;9155;p97"/>
          <p:cNvGrpSpPr/>
          <p:nvPr/>
        </p:nvGrpSpPr>
        <p:grpSpPr>
          <a:xfrm>
            <a:off x="7184363" y="3628604"/>
            <a:ext cx="202184" cy="352762"/>
            <a:chOff x="7184363" y="3809604"/>
            <a:chExt cx="202184" cy="352762"/>
          </a:xfrm>
        </p:grpSpPr>
        <p:sp>
          <p:nvSpPr>
            <p:cNvPr id="9156" name="Google Shape;9156;p9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97"/>
          <p:cNvGrpSpPr/>
          <p:nvPr/>
        </p:nvGrpSpPr>
        <p:grpSpPr>
          <a:xfrm>
            <a:off x="7571624" y="3627935"/>
            <a:ext cx="292047" cy="352762"/>
            <a:chOff x="7571624" y="3808935"/>
            <a:chExt cx="292047" cy="352762"/>
          </a:xfrm>
        </p:grpSpPr>
        <p:sp>
          <p:nvSpPr>
            <p:cNvPr id="9159" name="Google Shape;9159;p9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97"/>
          <p:cNvGrpSpPr/>
          <p:nvPr/>
        </p:nvGrpSpPr>
        <p:grpSpPr>
          <a:xfrm>
            <a:off x="2174559" y="3175116"/>
            <a:ext cx="364135" cy="359930"/>
            <a:chOff x="2174559" y="3356116"/>
            <a:chExt cx="364135" cy="359930"/>
          </a:xfrm>
        </p:grpSpPr>
        <p:sp>
          <p:nvSpPr>
            <p:cNvPr id="9166" name="Google Shape;9166;p9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9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97"/>
          <p:cNvGrpSpPr/>
          <p:nvPr/>
        </p:nvGrpSpPr>
        <p:grpSpPr>
          <a:xfrm>
            <a:off x="1731934" y="3174639"/>
            <a:ext cx="368371" cy="361554"/>
            <a:chOff x="1731934" y="3355639"/>
            <a:chExt cx="368371" cy="361554"/>
          </a:xfrm>
        </p:grpSpPr>
        <p:sp>
          <p:nvSpPr>
            <p:cNvPr id="9169" name="Google Shape;9169;p9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97"/>
          <p:cNvGrpSpPr/>
          <p:nvPr/>
        </p:nvGrpSpPr>
        <p:grpSpPr>
          <a:xfrm>
            <a:off x="3990517" y="3173173"/>
            <a:ext cx="279559" cy="363402"/>
            <a:chOff x="3990517" y="3354173"/>
            <a:chExt cx="279559" cy="363402"/>
          </a:xfrm>
        </p:grpSpPr>
        <p:sp>
          <p:nvSpPr>
            <p:cNvPr id="9172" name="Google Shape;9172;p9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97"/>
          <p:cNvGrpSpPr/>
          <p:nvPr/>
        </p:nvGrpSpPr>
        <p:grpSpPr>
          <a:xfrm>
            <a:off x="3497847" y="3236374"/>
            <a:ext cx="379680" cy="237606"/>
            <a:chOff x="3497847" y="3417374"/>
            <a:chExt cx="379680" cy="237606"/>
          </a:xfrm>
        </p:grpSpPr>
        <p:sp>
          <p:nvSpPr>
            <p:cNvPr id="9176" name="Google Shape;9176;p9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97"/>
          <p:cNvGrpSpPr/>
          <p:nvPr/>
        </p:nvGrpSpPr>
        <p:grpSpPr>
          <a:xfrm>
            <a:off x="2612597" y="3186075"/>
            <a:ext cx="376271" cy="337982"/>
            <a:chOff x="2612597" y="3367075"/>
            <a:chExt cx="376271" cy="337982"/>
          </a:xfrm>
        </p:grpSpPr>
        <p:sp>
          <p:nvSpPr>
            <p:cNvPr id="9181" name="Google Shape;9181;p9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97"/>
          <p:cNvGrpSpPr/>
          <p:nvPr/>
        </p:nvGrpSpPr>
        <p:grpSpPr>
          <a:xfrm>
            <a:off x="3071914" y="3183431"/>
            <a:ext cx="343652" cy="342505"/>
            <a:chOff x="3071914" y="3364431"/>
            <a:chExt cx="343652" cy="342505"/>
          </a:xfrm>
        </p:grpSpPr>
        <p:sp>
          <p:nvSpPr>
            <p:cNvPr id="9184" name="Google Shape;9184;p9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97"/>
          <p:cNvGrpSpPr/>
          <p:nvPr/>
        </p:nvGrpSpPr>
        <p:grpSpPr>
          <a:xfrm>
            <a:off x="897141" y="3178875"/>
            <a:ext cx="257962" cy="352762"/>
            <a:chOff x="897141" y="3359875"/>
            <a:chExt cx="257962" cy="352762"/>
          </a:xfrm>
        </p:grpSpPr>
        <p:sp>
          <p:nvSpPr>
            <p:cNvPr id="9190" name="Google Shape;9190;p9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9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97"/>
          <p:cNvGrpSpPr/>
          <p:nvPr/>
        </p:nvGrpSpPr>
        <p:grpSpPr>
          <a:xfrm>
            <a:off x="1333682" y="3163330"/>
            <a:ext cx="271213" cy="383088"/>
            <a:chOff x="1333682" y="3344330"/>
            <a:chExt cx="271213" cy="383088"/>
          </a:xfrm>
        </p:grpSpPr>
        <p:sp>
          <p:nvSpPr>
            <p:cNvPr id="9199" name="Google Shape;9199;p9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97"/>
          <p:cNvGrpSpPr/>
          <p:nvPr/>
        </p:nvGrpSpPr>
        <p:grpSpPr>
          <a:xfrm>
            <a:off x="6664394" y="3165974"/>
            <a:ext cx="353113" cy="351998"/>
            <a:chOff x="6664394" y="3346974"/>
            <a:chExt cx="353113" cy="351998"/>
          </a:xfrm>
        </p:grpSpPr>
        <p:sp>
          <p:nvSpPr>
            <p:cNvPr id="9211" name="Google Shape;9211;p9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97"/>
          <p:cNvGrpSpPr/>
          <p:nvPr/>
        </p:nvGrpSpPr>
        <p:grpSpPr>
          <a:xfrm>
            <a:off x="849741" y="1778307"/>
            <a:ext cx="399398" cy="375443"/>
            <a:chOff x="849741" y="1959307"/>
            <a:chExt cx="399398" cy="375443"/>
          </a:xfrm>
        </p:grpSpPr>
        <p:sp>
          <p:nvSpPr>
            <p:cNvPr id="9217" name="Google Shape;9217;p9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97"/>
          <p:cNvGrpSpPr/>
          <p:nvPr/>
        </p:nvGrpSpPr>
        <p:grpSpPr>
          <a:xfrm>
            <a:off x="1284212" y="1782766"/>
            <a:ext cx="379489" cy="366046"/>
            <a:chOff x="1284212" y="1963766"/>
            <a:chExt cx="379489" cy="366046"/>
          </a:xfrm>
        </p:grpSpPr>
        <p:sp>
          <p:nvSpPr>
            <p:cNvPr id="9220" name="Google Shape;9220;p9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97"/>
          <p:cNvGrpSpPr/>
          <p:nvPr/>
        </p:nvGrpSpPr>
        <p:grpSpPr>
          <a:xfrm>
            <a:off x="3037766" y="1788564"/>
            <a:ext cx="370219" cy="354928"/>
            <a:chOff x="3037766" y="1969564"/>
            <a:chExt cx="370219" cy="354928"/>
          </a:xfrm>
        </p:grpSpPr>
        <p:sp>
          <p:nvSpPr>
            <p:cNvPr id="9223" name="Google Shape;9223;p9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9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97"/>
          <p:cNvGrpSpPr/>
          <p:nvPr/>
        </p:nvGrpSpPr>
        <p:grpSpPr>
          <a:xfrm>
            <a:off x="3982553" y="1790730"/>
            <a:ext cx="304566" cy="350501"/>
            <a:chOff x="3982553" y="1971730"/>
            <a:chExt cx="304566" cy="350501"/>
          </a:xfrm>
        </p:grpSpPr>
        <p:sp>
          <p:nvSpPr>
            <p:cNvPr id="9228" name="Google Shape;9228;p9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97"/>
          <p:cNvGrpSpPr/>
          <p:nvPr/>
        </p:nvGrpSpPr>
        <p:grpSpPr>
          <a:xfrm>
            <a:off x="2567841" y="1813124"/>
            <a:ext cx="399812" cy="306477"/>
            <a:chOff x="2567841" y="1994124"/>
            <a:chExt cx="399812" cy="306477"/>
          </a:xfrm>
        </p:grpSpPr>
        <p:sp>
          <p:nvSpPr>
            <p:cNvPr id="9231" name="Google Shape;9231;p9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97"/>
          <p:cNvGrpSpPr/>
          <p:nvPr/>
        </p:nvGrpSpPr>
        <p:grpSpPr>
          <a:xfrm>
            <a:off x="2212084" y="1779358"/>
            <a:ext cx="324698" cy="372863"/>
            <a:chOff x="2212084" y="1960358"/>
            <a:chExt cx="324698" cy="372863"/>
          </a:xfrm>
        </p:grpSpPr>
        <p:sp>
          <p:nvSpPr>
            <p:cNvPr id="9235" name="Google Shape;9235;p9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97"/>
          <p:cNvGrpSpPr/>
          <p:nvPr/>
        </p:nvGrpSpPr>
        <p:grpSpPr>
          <a:xfrm>
            <a:off x="1805901" y="1779358"/>
            <a:ext cx="284847" cy="373627"/>
            <a:chOff x="1805901" y="1960358"/>
            <a:chExt cx="284847" cy="373627"/>
          </a:xfrm>
        </p:grpSpPr>
        <p:sp>
          <p:nvSpPr>
            <p:cNvPr id="9239" name="Google Shape;9239;p9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1" name="Google Shape;9241;p97"/>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7"/>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7"/>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4" name="Google Shape;9244;p97"/>
          <p:cNvGrpSpPr/>
          <p:nvPr/>
        </p:nvGrpSpPr>
        <p:grpSpPr>
          <a:xfrm>
            <a:off x="6656812" y="1848388"/>
            <a:ext cx="368690" cy="245793"/>
            <a:chOff x="6656812" y="2029388"/>
            <a:chExt cx="368690" cy="245793"/>
          </a:xfrm>
        </p:grpSpPr>
        <p:sp>
          <p:nvSpPr>
            <p:cNvPr id="9245" name="Google Shape;9245;p9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97"/>
          <p:cNvGrpSpPr/>
          <p:nvPr/>
        </p:nvGrpSpPr>
        <p:grpSpPr>
          <a:xfrm>
            <a:off x="4869651" y="1831218"/>
            <a:ext cx="376654" cy="281566"/>
            <a:chOff x="4869651" y="2012218"/>
            <a:chExt cx="376654" cy="281566"/>
          </a:xfrm>
        </p:grpSpPr>
        <p:sp>
          <p:nvSpPr>
            <p:cNvPr id="9256" name="Google Shape;9256;p9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97"/>
          <p:cNvGrpSpPr/>
          <p:nvPr/>
        </p:nvGrpSpPr>
        <p:grpSpPr>
          <a:xfrm>
            <a:off x="5306224" y="1831313"/>
            <a:ext cx="367925" cy="281694"/>
            <a:chOff x="5306224" y="2012313"/>
            <a:chExt cx="367925" cy="281694"/>
          </a:xfrm>
        </p:grpSpPr>
        <p:sp>
          <p:nvSpPr>
            <p:cNvPr id="9261" name="Google Shape;9261;p9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3" name="Google Shape;9263;p97"/>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4" name="Google Shape;9264;p97"/>
          <p:cNvGrpSpPr/>
          <p:nvPr/>
        </p:nvGrpSpPr>
        <p:grpSpPr>
          <a:xfrm>
            <a:off x="6195998" y="1802102"/>
            <a:ext cx="368308" cy="338746"/>
            <a:chOff x="6195998" y="1983102"/>
            <a:chExt cx="368308" cy="338746"/>
          </a:xfrm>
        </p:grpSpPr>
        <p:sp>
          <p:nvSpPr>
            <p:cNvPr id="9265" name="Google Shape;9265;p9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9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97"/>
          <p:cNvGrpSpPr/>
          <p:nvPr/>
        </p:nvGrpSpPr>
        <p:grpSpPr>
          <a:xfrm>
            <a:off x="7542031" y="1830835"/>
            <a:ext cx="369072" cy="280037"/>
            <a:chOff x="7542031" y="2011835"/>
            <a:chExt cx="369072" cy="280037"/>
          </a:xfrm>
        </p:grpSpPr>
        <p:sp>
          <p:nvSpPr>
            <p:cNvPr id="9269" name="Google Shape;9269;p9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97"/>
          <p:cNvGrpSpPr/>
          <p:nvPr/>
        </p:nvGrpSpPr>
        <p:grpSpPr>
          <a:xfrm>
            <a:off x="8010427" y="3167503"/>
            <a:ext cx="278795" cy="351615"/>
            <a:chOff x="8010427" y="3348503"/>
            <a:chExt cx="278795" cy="351615"/>
          </a:xfrm>
        </p:grpSpPr>
        <p:sp>
          <p:nvSpPr>
            <p:cNvPr id="9279" name="Google Shape;9279;p9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9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3" name="Google Shape;9283;p97"/>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97"/>
          <p:cNvGrpSpPr/>
          <p:nvPr/>
        </p:nvGrpSpPr>
        <p:grpSpPr>
          <a:xfrm>
            <a:off x="7141900" y="3168204"/>
            <a:ext cx="281057" cy="351010"/>
            <a:chOff x="7141900" y="3349204"/>
            <a:chExt cx="281057" cy="351010"/>
          </a:xfrm>
        </p:grpSpPr>
        <p:sp>
          <p:nvSpPr>
            <p:cNvPr id="9285" name="Google Shape;9285;p9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97"/>
          <p:cNvGrpSpPr/>
          <p:nvPr/>
        </p:nvGrpSpPr>
        <p:grpSpPr>
          <a:xfrm>
            <a:off x="5314188" y="3169032"/>
            <a:ext cx="363752" cy="353113"/>
            <a:chOff x="5314188" y="3350032"/>
            <a:chExt cx="363752" cy="353113"/>
          </a:xfrm>
        </p:grpSpPr>
        <p:sp>
          <p:nvSpPr>
            <p:cNvPr id="9289" name="Google Shape;9289;p9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97"/>
          <p:cNvGrpSpPr/>
          <p:nvPr/>
        </p:nvGrpSpPr>
        <p:grpSpPr>
          <a:xfrm>
            <a:off x="5829984" y="3169032"/>
            <a:ext cx="220755" cy="352348"/>
            <a:chOff x="5829984" y="3350032"/>
            <a:chExt cx="220755" cy="352348"/>
          </a:xfrm>
        </p:grpSpPr>
        <p:sp>
          <p:nvSpPr>
            <p:cNvPr id="9292" name="Google Shape;9292;p9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97"/>
          <p:cNvGrpSpPr/>
          <p:nvPr/>
        </p:nvGrpSpPr>
        <p:grpSpPr>
          <a:xfrm>
            <a:off x="4882170" y="3168841"/>
            <a:ext cx="358464" cy="352316"/>
            <a:chOff x="4882170" y="3349841"/>
            <a:chExt cx="358464" cy="352316"/>
          </a:xfrm>
        </p:grpSpPr>
        <p:sp>
          <p:nvSpPr>
            <p:cNvPr id="9297" name="Google Shape;9297;p9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9" name="Google Shape;9299;p97"/>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7"/>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1" name="Google Shape;9301;p97"/>
          <p:cNvGrpSpPr/>
          <p:nvPr/>
        </p:nvGrpSpPr>
        <p:grpSpPr>
          <a:xfrm>
            <a:off x="3044965" y="2254220"/>
            <a:ext cx="400194" cy="324316"/>
            <a:chOff x="3044965" y="2435220"/>
            <a:chExt cx="400194" cy="324316"/>
          </a:xfrm>
        </p:grpSpPr>
        <p:sp>
          <p:nvSpPr>
            <p:cNvPr id="9302" name="Google Shape;9302;p9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97"/>
          <p:cNvGrpSpPr/>
          <p:nvPr/>
        </p:nvGrpSpPr>
        <p:grpSpPr>
          <a:xfrm>
            <a:off x="6203579" y="3167981"/>
            <a:ext cx="351615" cy="350373"/>
            <a:chOff x="6203579" y="3348981"/>
            <a:chExt cx="351615" cy="350373"/>
          </a:xfrm>
        </p:grpSpPr>
        <p:sp>
          <p:nvSpPr>
            <p:cNvPr id="9306" name="Google Shape;9306;p9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97"/>
          <p:cNvGrpSpPr/>
          <p:nvPr/>
        </p:nvGrpSpPr>
        <p:grpSpPr>
          <a:xfrm>
            <a:off x="4878379" y="2292892"/>
            <a:ext cx="367161" cy="287523"/>
            <a:chOff x="4878379" y="2473892"/>
            <a:chExt cx="367161" cy="287523"/>
          </a:xfrm>
        </p:grpSpPr>
        <p:sp>
          <p:nvSpPr>
            <p:cNvPr id="9312" name="Google Shape;9312;p9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97"/>
          <p:cNvGrpSpPr/>
          <p:nvPr/>
        </p:nvGrpSpPr>
        <p:grpSpPr>
          <a:xfrm>
            <a:off x="1325719" y="2706689"/>
            <a:ext cx="290581" cy="372481"/>
            <a:chOff x="1325719" y="2887689"/>
            <a:chExt cx="290581" cy="372481"/>
          </a:xfrm>
        </p:grpSpPr>
        <p:sp>
          <p:nvSpPr>
            <p:cNvPr id="9318" name="Google Shape;9318;p9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0" name="Google Shape;9320;p97"/>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1" name="Google Shape;9321;p97"/>
          <p:cNvGrpSpPr/>
          <p:nvPr/>
        </p:nvGrpSpPr>
        <p:grpSpPr>
          <a:xfrm>
            <a:off x="3510335" y="2711499"/>
            <a:ext cx="360726" cy="361204"/>
            <a:chOff x="3510335" y="2892499"/>
            <a:chExt cx="360726" cy="361204"/>
          </a:xfrm>
        </p:grpSpPr>
        <p:sp>
          <p:nvSpPr>
            <p:cNvPr id="9322" name="Google Shape;9322;p9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97"/>
          <p:cNvGrpSpPr/>
          <p:nvPr/>
        </p:nvGrpSpPr>
        <p:grpSpPr>
          <a:xfrm>
            <a:off x="3086313" y="2696049"/>
            <a:ext cx="320143" cy="392581"/>
            <a:chOff x="3086313" y="2877049"/>
            <a:chExt cx="320143" cy="392581"/>
          </a:xfrm>
        </p:grpSpPr>
        <p:sp>
          <p:nvSpPr>
            <p:cNvPr id="9328" name="Google Shape;9328;p9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0" name="Google Shape;9340;p97"/>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1" name="Google Shape;9341;p97"/>
          <p:cNvGrpSpPr/>
          <p:nvPr/>
        </p:nvGrpSpPr>
        <p:grpSpPr>
          <a:xfrm>
            <a:off x="861113" y="2704746"/>
            <a:ext cx="333809" cy="373277"/>
            <a:chOff x="861113" y="2885746"/>
            <a:chExt cx="333809" cy="373277"/>
          </a:xfrm>
        </p:grpSpPr>
        <p:sp>
          <p:nvSpPr>
            <p:cNvPr id="9342" name="Google Shape;9342;p9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5" name="Google Shape;9345;p97"/>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7"/>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7" name="Google Shape;9347;p97"/>
          <p:cNvGrpSpPr/>
          <p:nvPr/>
        </p:nvGrpSpPr>
        <p:grpSpPr>
          <a:xfrm>
            <a:off x="1297654" y="1323481"/>
            <a:ext cx="349354" cy="362223"/>
            <a:chOff x="1297654" y="1504481"/>
            <a:chExt cx="349354" cy="362223"/>
          </a:xfrm>
        </p:grpSpPr>
        <p:sp>
          <p:nvSpPr>
            <p:cNvPr id="9348" name="Google Shape;9348;p9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1" name="Google Shape;9351;p97"/>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2" name="Google Shape;9352;p97"/>
          <p:cNvGrpSpPr/>
          <p:nvPr/>
        </p:nvGrpSpPr>
        <p:grpSpPr>
          <a:xfrm>
            <a:off x="852385" y="1329916"/>
            <a:ext cx="353145" cy="351998"/>
            <a:chOff x="852385" y="1510916"/>
            <a:chExt cx="353145" cy="351998"/>
          </a:xfrm>
        </p:grpSpPr>
        <p:sp>
          <p:nvSpPr>
            <p:cNvPr id="9353" name="Google Shape;9353;p9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97"/>
          <p:cNvGrpSpPr/>
          <p:nvPr/>
        </p:nvGrpSpPr>
        <p:grpSpPr>
          <a:xfrm>
            <a:off x="1745217" y="1334471"/>
            <a:ext cx="343269" cy="342505"/>
            <a:chOff x="1745217" y="1515471"/>
            <a:chExt cx="343269" cy="342505"/>
          </a:xfrm>
        </p:grpSpPr>
        <p:sp>
          <p:nvSpPr>
            <p:cNvPr id="9357" name="Google Shape;9357;p9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97"/>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97"/>
          <p:cNvGrpSpPr/>
          <p:nvPr/>
        </p:nvGrpSpPr>
        <p:grpSpPr>
          <a:xfrm>
            <a:off x="3042703" y="1348137"/>
            <a:ext cx="411535" cy="315587"/>
            <a:chOff x="3042703" y="1529137"/>
            <a:chExt cx="411535" cy="315587"/>
          </a:xfrm>
        </p:grpSpPr>
        <p:sp>
          <p:nvSpPr>
            <p:cNvPr id="9363" name="Google Shape;9363;p9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9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97"/>
          <p:cNvGrpSpPr/>
          <p:nvPr/>
        </p:nvGrpSpPr>
        <p:grpSpPr>
          <a:xfrm>
            <a:off x="2629289" y="1363682"/>
            <a:ext cx="350501" cy="284497"/>
            <a:chOff x="2629289" y="1544682"/>
            <a:chExt cx="350501" cy="284497"/>
          </a:xfrm>
        </p:grpSpPr>
        <p:sp>
          <p:nvSpPr>
            <p:cNvPr id="9374" name="Google Shape;9374;p9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97"/>
          <p:cNvGrpSpPr/>
          <p:nvPr/>
        </p:nvGrpSpPr>
        <p:grpSpPr>
          <a:xfrm>
            <a:off x="5305077" y="1321633"/>
            <a:ext cx="367893" cy="365218"/>
            <a:chOff x="5305077" y="1502633"/>
            <a:chExt cx="367893" cy="365218"/>
          </a:xfrm>
        </p:grpSpPr>
        <p:sp>
          <p:nvSpPr>
            <p:cNvPr id="9380" name="Google Shape;9380;p9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97"/>
          <p:cNvGrpSpPr/>
          <p:nvPr/>
        </p:nvGrpSpPr>
        <p:grpSpPr>
          <a:xfrm>
            <a:off x="7100170" y="1319117"/>
            <a:ext cx="368308" cy="367033"/>
            <a:chOff x="7100170" y="1500117"/>
            <a:chExt cx="368308" cy="367033"/>
          </a:xfrm>
        </p:grpSpPr>
        <p:sp>
          <p:nvSpPr>
            <p:cNvPr id="9383" name="Google Shape;9383;p9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9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9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6" name="Google Shape;9396;p97"/>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97"/>
          <p:cNvGrpSpPr/>
          <p:nvPr/>
        </p:nvGrpSpPr>
        <p:grpSpPr>
          <a:xfrm>
            <a:off x="6649231" y="1319021"/>
            <a:ext cx="390287" cy="367065"/>
            <a:chOff x="6649231" y="1500021"/>
            <a:chExt cx="390287" cy="367065"/>
          </a:xfrm>
        </p:grpSpPr>
        <p:sp>
          <p:nvSpPr>
            <p:cNvPr id="9398" name="Google Shape;9398;p9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97"/>
          <p:cNvGrpSpPr/>
          <p:nvPr/>
        </p:nvGrpSpPr>
        <p:grpSpPr>
          <a:xfrm>
            <a:off x="5746938" y="1362503"/>
            <a:ext cx="387261" cy="280356"/>
            <a:chOff x="5746938" y="1543503"/>
            <a:chExt cx="387261" cy="280356"/>
          </a:xfrm>
        </p:grpSpPr>
        <p:sp>
          <p:nvSpPr>
            <p:cNvPr id="9411" name="Google Shape;9411;p9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97"/>
          <p:cNvGrpSpPr/>
          <p:nvPr/>
        </p:nvGrpSpPr>
        <p:grpSpPr>
          <a:xfrm>
            <a:off x="6196730" y="1344346"/>
            <a:ext cx="369072" cy="317467"/>
            <a:chOff x="6196730" y="1525346"/>
            <a:chExt cx="369072" cy="317467"/>
          </a:xfrm>
        </p:grpSpPr>
        <p:sp>
          <p:nvSpPr>
            <p:cNvPr id="9414" name="Google Shape;9414;p9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97"/>
          <p:cNvGrpSpPr/>
          <p:nvPr/>
        </p:nvGrpSpPr>
        <p:grpSpPr>
          <a:xfrm>
            <a:off x="4940592" y="1319690"/>
            <a:ext cx="246558" cy="367161"/>
            <a:chOff x="4940592" y="1500690"/>
            <a:chExt cx="246558" cy="367161"/>
          </a:xfrm>
        </p:grpSpPr>
        <p:sp>
          <p:nvSpPr>
            <p:cNvPr id="9418" name="Google Shape;9418;p9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97"/>
          <p:cNvGrpSpPr/>
          <p:nvPr/>
        </p:nvGrpSpPr>
        <p:grpSpPr>
          <a:xfrm>
            <a:off x="7964906" y="1318894"/>
            <a:ext cx="380858" cy="367575"/>
            <a:chOff x="7964906" y="1499894"/>
            <a:chExt cx="380858" cy="367575"/>
          </a:xfrm>
        </p:grpSpPr>
        <p:sp>
          <p:nvSpPr>
            <p:cNvPr id="9423" name="Google Shape;9423;p9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6" name="Google Shape;9426;p97"/>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7" name="Google Shape;9427;p97"/>
          <p:cNvGrpSpPr/>
          <p:nvPr/>
        </p:nvGrpSpPr>
        <p:grpSpPr>
          <a:xfrm>
            <a:off x="8007400" y="2721278"/>
            <a:ext cx="285230" cy="355597"/>
            <a:chOff x="8007400" y="2902278"/>
            <a:chExt cx="285230" cy="355597"/>
          </a:xfrm>
        </p:grpSpPr>
        <p:sp>
          <p:nvSpPr>
            <p:cNvPr id="9428" name="Google Shape;9428;p9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97"/>
          <p:cNvGrpSpPr/>
          <p:nvPr/>
        </p:nvGrpSpPr>
        <p:grpSpPr>
          <a:xfrm>
            <a:off x="6219124" y="2721788"/>
            <a:ext cx="318231" cy="355470"/>
            <a:chOff x="6219124" y="2902788"/>
            <a:chExt cx="318231" cy="355470"/>
          </a:xfrm>
        </p:grpSpPr>
        <p:sp>
          <p:nvSpPr>
            <p:cNvPr id="9431" name="Google Shape;9431;p9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97"/>
          <p:cNvGrpSpPr/>
          <p:nvPr/>
        </p:nvGrpSpPr>
        <p:grpSpPr>
          <a:xfrm>
            <a:off x="4969421" y="2721852"/>
            <a:ext cx="185109" cy="355406"/>
            <a:chOff x="4969421" y="2902852"/>
            <a:chExt cx="185109" cy="355406"/>
          </a:xfrm>
        </p:grpSpPr>
        <p:sp>
          <p:nvSpPr>
            <p:cNvPr id="9435" name="Google Shape;9435;p9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1" name="Google Shape;9441;p97"/>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7"/>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3" name="Google Shape;9443;p97"/>
          <p:cNvGrpSpPr/>
          <p:nvPr/>
        </p:nvGrpSpPr>
        <p:grpSpPr>
          <a:xfrm>
            <a:off x="6685259" y="2721852"/>
            <a:ext cx="311414" cy="355406"/>
            <a:chOff x="6685259" y="2902852"/>
            <a:chExt cx="311414" cy="355406"/>
          </a:xfrm>
        </p:grpSpPr>
        <p:sp>
          <p:nvSpPr>
            <p:cNvPr id="9444" name="Google Shape;9444;p9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97"/>
          <p:cNvGrpSpPr/>
          <p:nvPr/>
        </p:nvGrpSpPr>
        <p:grpSpPr>
          <a:xfrm>
            <a:off x="5309250" y="2722170"/>
            <a:ext cx="359579" cy="355852"/>
            <a:chOff x="5309250" y="2903170"/>
            <a:chExt cx="359579" cy="355852"/>
          </a:xfrm>
        </p:grpSpPr>
        <p:sp>
          <p:nvSpPr>
            <p:cNvPr id="9448" name="Google Shape;9448;p9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97"/>
          <p:cNvGrpSpPr/>
          <p:nvPr/>
        </p:nvGrpSpPr>
        <p:grpSpPr>
          <a:xfrm>
            <a:off x="2199565" y="2240172"/>
            <a:ext cx="312179" cy="353431"/>
            <a:chOff x="2199565" y="2421172"/>
            <a:chExt cx="312179" cy="353431"/>
          </a:xfrm>
        </p:grpSpPr>
        <p:sp>
          <p:nvSpPr>
            <p:cNvPr id="9452" name="Google Shape;9452;p9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97"/>
          <p:cNvGrpSpPr/>
          <p:nvPr/>
        </p:nvGrpSpPr>
        <p:grpSpPr>
          <a:xfrm>
            <a:off x="1750887" y="2244727"/>
            <a:ext cx="320143" cy="343269"/>
            <a:chOff x="1750887" y="2425727"/>
            <a:chExt cx="320143" cy="343269"/>
          </a:xfrm>
        </p:grpSpPr>
        <p:sp>
          <p:nvSpPr>
            <p:cNvPr id="9455" name="Google Shape;9455;p9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97"/>
          <p:cNvGrpSpPr/>
          <p:nvPr/>
        </p:nvGrpSpPr>
        <p:grpSpPr>
          <a:xfrm>
            <a:off x="1298037" y="2244727"/>
            <a:ext cx="338364" cy="342887"/>
            <a:chOff x="1298037" y="2425727"/>
            <a:chExt cx="338364" cy="342887"/>
          </a:xfrm>
        </p:grpSpPr>
        <p:sp>
          <p:nvSpPr>
            <p:cNvPr id="9458" name="Google Shape;9458;p9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2" name="Google Shape;9462;p97"/>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3" name="Google Shape;9463;p97"/>
          <p:cNvGrpSpPr/>
          <p:nvPr/>
        </p:nvGrpSpPr>
        <p:grpSpPr>
          <a:xfrm>
            <a:off x="3974207" y="2248009"/>
            <a:ext cx="320143" cy="338491"/>
            <a:chOff x="3974207" y="2429009"/>
            <a:chExt cx="320143" cy="338491"/>
          </a:xfrm>
        </p:grpSpPr>
        <p:sp>
          <p:nvSpPr>
            <p:cNvPr id="9464" name="Google Shape;9464;p9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97"/>
          <p:cNvGrpSpPr/>
          <p:nvPr/>
        </p:nvGrpSpPr>
        <p:grpSpPr>
          <a:xfrm>
            <a:off x="2623237" y="2250047"/>
            <a:ext cx="355024" cy="332630"/>
            <a:chOff x="2623237" y="2431047"/>
            <a:chExt cx="355024" cy="332630"/>
          </a:xfrm>
        </p:grpSpPr>
        <p:sp>
          <p:nvSpPr>
            <p:cNvPr id="9467" name="Google Shape;9467;p9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9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97"/>
          <p:cNvGrpSpPr/>
          <p:nvPr/>
        </p:nvGrpSpPr>
        <p:grpSpPr>
          <a:xfrm>
            <a:off x="6657194" y="2253073"/>
            <a:ext cx="375507" cy="367925"/>
            <a:chOff x="6657194" y="2434073"/>
            <a:chExt cx="375507" cy="367925"/>
          </a:xfrm>
        </p:grpSpPr>
        <p:sp>
          <p:nvSpPr>
            <p:cNvPr id="9472" name="Google Shape;9472;p9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97"/>
          <p:cNvGrpSpPr/>
          <p:nvPr/>
        </p:nvGrpSpPr>
        <p:grpSpPr>
          <a:xfrm>
            <a:off x="7101317" y="2260655"/>
            <a:ext cx="367925" cy="352380"/>
            <a:chOff x="7101317" y="2441655"/>
            <a:chExt cx="367925" cy="352380"/>
          </a:xfrm>
        </p:grpSpPr>
        <p:sp>
          <p:nvSpPr>
            <p:cNvPr id="9476" name="Google Shape;9476;p9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97"/>
          <p:cNvGrpSpPr/>
          <p:nvPr/>
        </p:nvGrpSpPr>
        <p:grpSpPr>
          <a:xfrm>
            <a:off x="5756399" y="2253456"/>
            <a:ext cx="367925" cy="367161"/>
            <a:chOff x="5756399" y="2434456"/>
            <a:chExt cx="367925" cy="367161"/>
          </a:xfrm>
        </p:grpSpPr>
        <p:sp>
          <p:nvSpPr>
            <p:cNvPr id="9479" name="Google Shape;9479;p9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9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9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6" name="Google Shape;9486;p97"/>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7"/>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8" name="Google Shape;9488;p97"/>
          <p:cNvGrpSpPr/>
          <p:nvPr/>
        </p:nvGrpSpPr>
        <p:grpSpPr>
          <a:xfrm>
            <a:off x="7964906" y="2253073"/>
            <a:ext cx="373627" cy="367925"/>
            <a:chOff x="7964906" y="2434073"/>
            <a:chExt cx="373627" cy="367925"/>
          </a:xfrm>
        </p:grpSpPr>
        <p:sp>
          <p:nvSpPr>
            <p:cNvPr id="9489" name="Google Shape;9489;p9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9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97"/>
          <p:cNvGrpSpPr/>
          <p:nvPr/>
        </p:nvGrpSpPr>
        <p:grpSpPr>
          <a:xfrm>
            <a:off x="6194086" y="2256737"/>
            <a:ext cx="369837" cy="360471"/>
            <a:chOff x="6194086" y="2437737"/>
            <a:chExt cx="369837" cy="360471"/>
          </a:xfrm>
        </p:grpSpPr>
        <p:sp>
          <p:nvSpPr>
            <p:cNvPr id="9492" name="Google Shape;9492;p9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4" name="Google Shape;9494;p97"/>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495" name="Google Shape;9495;p97"/>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99" name="Shape 9499"/>
        <p:cNvGrpSpPr/>
        <p:nvPr/>
      </p:nvGrpSpPr>
      <p:grpSpPr>
        <a:xfrm>
          <a:off x="0" y="0"/>
          <a:ext cx="0" cy="0"/>
          <a:chOff x="0" y="0"/>
          <a:chExt cx="0" cy="0"/>
        </a:xfrm>
      </p:grpSpPr>
      <p:grpSp>
        <p:nvGrpSpPr>
          <p:cNvPr id="9500" name="Google Shape;9500;p98"/>
          <p:cNvGrpSpPr/>
          <p:nvPr/>
        </p:nvGrpSpPr>
        <p:grpSpPr>
          <a:xfrm>
            <a:off x="3122257" y="1334344"/>
            <a:ext cx="294850" cy="349434"/>
            <a:chOff x="3122257" y="1508594"/>
            <a:chExt cx="294850" cy="349434"/>
          </a:xfrm>
        </p:grpSpPr>
        <p:sp>
          <p:nvSpPr>
            <p:cNvPr id="9501" name="Google Shape;9501;p9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98"/>
          <p:cNvGrpSpPr/>
          <p:nvPr/>
        </p:nvGrpSpPr>
        <p:grpSpPr>
          <a:xfrm>
            <a:off x="910723" y="1333962"/>
            <a:ext cx="251660" cy="350166"/>
            <a:chOff x="910723" y="1508212"/>
            <a:chExt cx="251660" cy="350166"/>
          </a:xfrm>
        </p:grpSpPr>
        <p:sp>
          <p:nvSpPr>
            <p:cNvPr id="9507" name="Google Shape;9507;p9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9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9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98"/>
          <p:cNvGrpSpPr/>
          <p:nvPr/>
        </p:nvGrpSpPr>
        <p:grpSpPr>
          <a:xfrm>
            <a:off x="1308631" y="1333580"/>
            <a:ext cx="350166" cy="350198"/>
            <a:chOff x="1308631" y="1507830"/>
            <a:chExt cx="350166" cy="350198"/>
          </a:xfrm>
        </p:grpSpPr>
        <p:sp>
          <p:nvSpPr>
            <p:cNvPr id="9525" name="Google Shape;9525;p9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98"/>
          <p:cNvGrpSpPr/>
          <p:nvPr/>
        </p:nvGrpSpPr>
        <p:grpSpPr>
          <a:xfrm>
            <a:off x="1756921" y="1335489"/>
            <a:ext cx="345997" cy="345997"/>
            <a:chOff x="1756921" y="1509739"/>
            <a:chExt cx="345997" cy="345997"/>
          </a:xfrm>
        </p:grpSpPr>
        <p:sp>
          <p:nvSpPr>
            <p:cNvPr id="9530" name="Google Shape;9530;p9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98"/>
          <p:cNvGrpSpPr/>
          <p:nvPr/>
        </p:nvGrpSpPr>
        <p:grpSpPr>
          <a:xfrm>
            <a:off x="2216956" y="1336253"/>
            <a:ext cx="318721" cy="345615"/>
            <a:chOff x="2216956" y="1510503"/>
            <a:chExt cx="318721" cy="345615"/>
          </a:xfrm>
        </p:grpSpPr>
        <p:sp>
          <p:nvSpPr>
            <p:cNvPr id="9548" name="Google Shape;9548;p9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98"/>
          <p:cNvGrpSpPr/>
          <p:nvPr/>
        </p:nvGrpSpPr>
        <p:grpSpPr>
          <a:xfrm>
            <a:off x="3988156" y="1394211"/>
            <a:ext cx="349052" cy="230049"/>
            <a:chOff x="3988156" y="1568461"/>
            <a:chExt cx="349052" cy="230049"/>
          </a:xfrm>
        </p:grpSpPr>
        <p:sp>
          <p:nvSpPr>
            <p:cNvPr id="9554" name="Google Shape;9554;p9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9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98"/>
          <p:cNvGrpSpPr/>
          <p:nvPr/>
        </p:nvGrpSpPr>
        <p:grpSpPr>
          <a:xfrm>
            <a:off x="2633037" y="1325623"/>
            <a:ext cx="379002" cy="366112"/>
            <a:chOff x="2633037" y="1499873"/>
            <a:chExt cx="379002" cy="366112"/>
          </a:xfrm>
        </p:grpSpPr>
        <p:sp>
          <p:nvSpPr>
            <p:cNvPr id="9562" name="Google Shape;9562;p9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98"/>
          <p:cNvGrpSpPr/>
          <p:nvPr/>
        </p:nvGrpSpPr>
        <p:grpSpPr>
          <a:xfrm>
            <a:off x="6675256" y="1341919"/>
            <a:ext cx="327823" cy="357009"/>
            <a:chOff x="6675256" y="1516169"/>
            <a:chExt cx="327823" cy="357009"/>
          </a:xfrm>
        </p:grpSpPr>
        <p:sp>
          <p:nvSpPr>
            <p:cNvPr id="9569" name="Google Shape;9569;p9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9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98"/>
          <p:cNvGrpSpPr/>
          <p:nvPr/>
        </p:nvGrpSpPr>
        <p:grpSpPr>
          <a:xfrm>
            <a:off x="8020159" y="1342301"/>
            <a:ext cx="300897" cy="356627"/>
            <a:chOff x="8020159" y="1516551"/>
            <a:chExt cx="300897" cy="356627"/>
          </a:xfrm>
        </p:grpSpPr>
        <p:sp>
          <p:nvSpPr>
            <p:cNvPr id="9579" name="Google Shape;9579;p9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98"/>
          <p:cNvGrpSpPr/>
          <p:nvPr/>
        </p:nvGrpSpPr>
        <p:grpSpPr>
          <a:xfrm>
            <a:off x="5377363" y="1341919"/>
            <a:ext cx="257357" cy="356627"/>
            <a:chOff x="5377363" y="1516169"/>
            <a:chExt cx="257357" cy="356627"/>
          </a:xfrm>
        </p:grpSpPr>
        <p:sp>
          <p:nvSpPr>
            <p:cNvPr id="9585" name="Google Shape;9585;p9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9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9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9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98"/>
          <p:cNvGrpSpPr/>
          <p:nvPr/>
        </p:nvGrpSpPr>
        <p:grpSpPr>
          <a:xfrm>
            <a:off x="4880567" y="1361620"/>
            <a:ext cx="356245" cy="317607"/>
            <a:chOff x="4880567" y="1535870"/>
            <a:chExt cx="356245" cy="317607"/>
          </a:xfrm>
        </p:grpSpPr>
        <p:sp>
          <p:nvSpPr>
            <p:cNvPr id="9603" name="Google Shape;9603;p9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98"/>
          <p:cNvGrpSpPr/>
          <p:nvPr/>
        </p:nvGrpSpPr>
        <p:grpSpPr>
          <a:xfrm>
            <a:off x="5771483" y="1341537"/>
            <a:ext cx="357359" cy="357391"/>
            <a:chOff x="5771483" y="1515787"/>
            <a:chExt cx="357359" cy="357391"/>
          </a:xfrm>
        </p:grpSpPr>
        <p:sp>
          <p:nvSpPr>
            <p:cNvPr id="9609" name="Google Shape;9609;p9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98"/>
          <p:cNvGrpSpPr/>
          <p:nvPr/>
        </p:nvGrpSpPr>
        <p:grpSpPr>
          <a:xfrm>
            <a:off x="7121669" y="1359360"/>
            <a:ext cx="321362" cy="321362"/>
            <a:chOff x="7121669" y="1533610"/>
            <a:chExt cx="321362" cy="321362"/>
          </a:xfrm>
        </p:grpSpPr>
        <p:sp>
          <p:nvSpPr>
            <p:cNvPr id="9614" name="Google Shape;9614;p9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98"/>
          <p:cNvGrpSpPr/>
          <p:nvPr/>
        </p:nvGrpSpPr>
        <p:grpSpPr>
          <a:xfrm>
            <a:off x="7562766" y="1340614"/>
            <a:ext cx="327059" cy="360192"/>
            <a:chOff x="7562766" y="1514864"/>
            <a:chExt cx="327059" cy="360192"/>
          </a:xfrm>
        </p:grpSpPr>
        <p:sp>
          <p:nvSpPr>
            <p:cNvPr id="9619" name="Google Shape;9619;p9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98"/>
          <p:cNvGrpSpPr/>
          <p:nvPr/>
        </p:nvGrpSpPr>
        <p:grpSpPr>
          <a:xfrm>
            <a:off x="6221229" y="1324423"/>
            <a:ext cx="361636" cy="362183"/>
            <a:chOff x="6259175" y="1559008"/>
            <a:chExt cx="271743" cy="272093"/>
          </a:xfrm>
        </p:grpSpPr>
        <p:sp>
          <p:nvSpPr>
            <p:cNvPr id="9624" name="Google Shape;9624;p9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98"/>
          <p:cNvGrpSpPr/>
          <p:nvPr/>
        </p:nvGrpSpPr>
        <p:grpSpPr>
          <a:xfrm>
            <a:off x="6671087" y="1835054"/>
            <a:ext cx="332757" cy="281833"/>
            <a:chOff x="6671087" y="2009304"/>
            <a:chExt cx="332757" cy="281833"/>
          </a:xfrm>
        </p:grpSpPr>
        <p:sp>
          <p:nvSpPr>
            <p:cNvPr id="9642" name="Google Shape;9642;p9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4" name="Google Shape;9644;p98"/>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5" name="Google Shape;9645;p98"/>
          <p:cNvGrpSpPr/>
          <p:nvPr/>
        </p:nvGrpSpPr>
        <p:grpSpPr>
          <a:xfrm>
            <a:off x="2201806" y="1802335"/>
            <a:ext cx="349784" cy="349434"/>
            <a:chOff x="2201806" y="1976585"/>
            <a:chExt cx="349784" cy="349434"/>
          </a:xfrm>
        </p:grpSpPr>
        <p:sp>
          <p:nvSpPr>
            <p:cNvPr id="9646" name="Google Shape;9646;p9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98"/>
          <p:cNvGrpSpPr/>
          <p:nvPr/>
        </p:nvGrpSpPr>
        <p:grpSpPr>
          <a:xfrm>
            <a:off x="3094217" y="1802335"/>
            <a:ext cx="350198" cy="350548"/>
            <a:chOff x="3094217" y="1976585"/>
            <a:chExt cx="350198" cy="350548"/>
          </a:xfrm>
        </p:grpSpPr>
        <p:sp>
          <p:nvSpPr>
            <p:cNvPr id="9651" name="Google Shape;9651;p9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9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4" name="Google Shape;9664;p98"/>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5" name="Google Shape;9665;p98"/>
          <p:cNvGrpSpPr/>
          <p:nvPr/>
        </p:nvGrpSpPr>
        <p:grpSpPr>
          <a:xfrm>
            <a:off x="3979435" y="1802335"/>
            <a:ext cx="345265" cy="349848"/>
            <a:chOff x="3979435" y="1976585"/>
            <a:chExt cx="345265" cy="349848"/>
          </a:xfrm>
        </p:grpSpPr>
        <p:sp>
          <p:nvSpPr>
            <p:cNvPr id="9666" name="Google Shape;9666;p9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98"/>
          <p:cNvGrpSpPr/>
          <p:nvPr/>
        </p:nvGrpSpPr>
        <p:grpSpPr>
          <a:xfrm>
            <a:off x="3541011" y="1334344"/>
            <a:ext cx="350166" cy="349434"/>
            <a:chOff x="3541011" y="1508594"/>
            <a:chExt cx="350166" cy="349434"/>
          </a:xfrm>
        </p:grpSpPr>
        <p:sp>
          <p:nvSpPr>
            <p:cNvPr id="9684" name="Google Shape;9684;p9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98"/>
          <p:cNvGrpSpPr/>
          <p:nvPr/>
        </p:nvGrpSpPr>
        <p:grpSpPr>
          <a:xfrm>
            <a:off x="3576626" y="1801571"/>
            <a:ext cx="284251" cy="351694"/>
            <a:chOff x="3576626" y="1975821"/>
            <a:chExt cx="284251" cy="351694"/>
          </a:xfrm>
        </p:grpSpPr>
        <p:sp>
          <p:nvSpPr>
            <p:cNvPr id="9698" name="Google Shape;9698;p9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98"/>
          <p:cNvGrpSpPr/>
          <p:nvPr/>
        </p:nvGrpSpPr>
        <p:grpSpPr>
          <a:xfrm>
            <a:off x="2722090" y="2715912"/>
            <a:ext cx="238770" cy="371841"/>
            <a:chOff x="2722090" y="2890162"/>
            <a:chExt cx="238770" cy="371841"/>
          </a:xfrm>
        </p:grpSpPr>
        <p:sp>
          <p:nvSpPr>
            <p:cNvPr id="9702" name="Google Shape;9702;p9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5" name="Google Shape;9705;p98"/>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6" name="Google Shape;9706;p98"/>
          <p:cNvGrpSpPr/>
          <p:nvPr/>
        </p:nvGrpSpPr>
        <p:grpSpPr>
          <a:xfrm>
            <a:off x="6216367" y="1795906"/>
            <a:ext cx="361147" cy="361147"/>
            <a:chOff x="6216367" y="1970156"/>
            <a:chExt cx="361147" cy="361147"/>
          </a:xfrm>
        </p:grpSpPr>
        <p:sp>
          <p:nvSpPr>
            <p:cNvPr id="9707" name="Google Shape;9707;p9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98"/>
          <p:cNvGrpSpPr/>
          <p:nvPr/>
        </p:nvGrpSpPr>
        <p:grpSpPr>
          <a:xfrm>
            <a:off x="1289311" y="2751972"/>
            <a:ext cx="408156" cy="299783"/>
            <a:chOff x="1289311" y="2926222"/>
            <a:chExt cx="408156" cy="299783"/>
          </a:xfrm>
        </p:grpSpPr>
        <p:sp>
          <p:nvSpPr>
            <p:cNvPr id="9712" name="Google Shape;9712;p9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98"/>
          <p:cNvGrpSpPr/>
          <p:nvPr/>
        </p:nvGrpSpPr>
        <p:grpSpPr>
          <a:xfrm>
            <a:off x="7978465" y="1795142"/>
            <a:ext cx="361147" cy="360797"/>
            <a:chOff x="7978465" y="1969392"/>
            <a:chExt cx="361147" cy="360797"/>
          </a:xfrm>
        </p:grpSpPr>
        <p:sp>
          <p:nvSpPr>
            <p:cNvPr id="9715" name="Google Shape;9715;p9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9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4" name="Google Shape;9724;p98"/>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5" name="Google Shape;9725;p98"/>
          <p:cNvGrpSpPr/>
          <p:nvPr/>
        </p:nvGrpSpPr>
        <p:grpSpPr>
          <a:xfrm>
            <a:off x="854261" y="2734563"/>
            <a:ext cx="377474" cy="335748"/>
            <a:chOff x="854261" y="2908813"/>
            <a:chExt cx="377474" cy="335748"/>
          </a:xfrm>
        </p:grpSpPr>
        <p:sp>
          <p:nvSpPr>
            <p:cNvPr id="9726" name="Google Shape;9726;p9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98"/>
          <p:cNvGrpSpPr/>
          <p:nvPr/>
        </p:nvGrpSpPr>
        <p:grpSpPr>
          <a:xfrm>
            <a:off x="1749728" y="2720527"/>
            <a:ext cx="386927" cy="363438"/>
            <a:chOff x="1749728" y="2894777"/>
            <a:chExt cx="386927" cy="363438"/>
          </a:xfrm>
        </p:grpSpPr>
        <p:sp>
          <p:nvSpPr>
            <p:cNvPr id="9732" name="Google Shape;9732;p9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98"/>
          <p:cNvGrpSpPr/>
          <p:nvPr/>
        </p:nvGrpSpPr>
        <p:grpSpPr>
          <a:xfrm>
            <a:off x="7098912" y="1795142"/>
            <a:ext cx="359651" cy="361560"/>
            <a:chOff x="7098912" y="1969392"/>
            <a:chExt cx="359651" cy="361560"/>
          </a:xfrm>
        </p:grpSpPr>
        <p:sp>
          <p:nvSpPr>
            <p:cNvPr id="9740" name="Google Shape;9740;p9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3" name="Google Shape;9753;p98"/>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4" name="Google Shape;9754;p98"/>
          <p:cNvGrpSpPr/>
          <p:nvPr/>
        </p:nvGrpSpPr>
        <p:grpSpPr>
          <a:xfrm>
            <a:off x="5352728" y="1815989"/>
            <a:ext cx="327091" cy="322508"/>
            <a:chOff x="5352728" y="1990239"/>
            <a:chExt cx="327091" cy="322508"/>
          </a:xfrm>
        </p:grpSpPr>
        <p:sp>
          <p:nvSpPr>
            <p:cNvPr id="9755" name="Google Shape;9755;p9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98"/>
          <p:cNvGrpSpPr/>
          <p:nvPr/>
        </p:nvGrpSpPr>
        <p:grpSpPr>
          <a:xfrm>
            <a:off x="7538896" y="1795906"/>
            <a:ext cx="361147" cy="361529"/>
            <a:chOff x="7538896" y="1970156"/>
            <a:chExt cx="361147" cy="361529"/>
          </a:xfrm>
        </p:grpSpPr>
        <p:sp>
          <p:nvSpPr>
            <p:cNvPr id="9759" name="Google Shape;9759;p9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98"/>
          <p:cNvGrpSpPr/>
          <p:nvPr/>
        </p:nvGrpSpPr>
        <p:grpSpPr>
          <a:xfrm>
            <a:off x="4896099" y="1796670"/>
            <a:ext cx="358155" cy="358123"/>
            <a:chOff x="4896099" y="1970920"/>
            <a:chExt cx="358155" cy="358123"/>
          </a:xfrm>
        </p:grpSpPr>
        <p:sp>
          <p:nvSpPr>
            <p:cNvPr id="9766" name="Google Shape;9766;p9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98"/>
          <p:cNvGrpSpPr/>
          <p:nvPr/>
        </p:nvGrpSpPr>
        <p:grpSpPr>
          <a:xfrm>
            <a:off x="4048787" y="2802769"/>
            <a:ext cx="283488" cy="198604"/>
            <a:chOff x="4048787" y="2977019"/>
            <a:chExt cx="283488" cy="198604"/>
          </a:xfrm>
        </p:grpSpPr>
        <p:sp>
          <p:nvSpPr>
            <p:cNvPr id="9770" name="Google Shape;9770;p9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98"/>
          <p:cNvGrpSpPr/>
          <p:nvPr/>
        </p:nvGrpSpPr>
        <p:grpSpPr>
          <a:xfrm>
            <a:off x="4054103" y="2255941"/>
            <a:ext cx="218687" cy="349052"/>
            <a:chOff x="4054103" y="2430191"/>
            <a:chExt cx="218687" cy="349052"/>
          </a:xfrm>
        </p:grpSpPr>
        <p:sp>
          <p:nvSpPr>
            <p:cNvPr id="9777" name="Google Shape;9777;p9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98"/>
          <p:cNvGrpSpPr/>
          <p:nvPr/>
        </p:nvGrpSpPr>
        <p:grpSpPr>
          <a:xfrm>
            <a:off x="2185128" y="2253299"/>
            <a:ext cx="382758" cy="356595"/>
            <a:chOff x="2185128" y="2427549"/>
            <a:chExt cx="382758" cy="356595"/>
          </a:xfrm>
        </p:grpSpPr>
        <p:sp>
          <p:nvSpPr>
            <p:cNvPr id="9780" name="Google Shape;9780;p9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98"/>
          <p:cNvGrpSpPr/>
          <p:nvPr/>
        </p:nvGrpSpPr>
        <p:grpSpPr>
          <a:xfrm>
            <a:off x="2656907" y="2265043"/>
            <a:ext cx="332757" cy="332343"/>
            <a:chOff x="2656907" y="2439293"/>
            <a:chExt cx="332757" cy="332343"/>
          </a:xfrm>
        </p:grpSpPr>
        <p:sp>
          <p:nvSpPr>
            <p:cNvPr id="9785" name="Google Shape;9785;p9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98"/>
          <p:cNvGrpSpPr/>
          <p:nvPr/>
        </p:nvGrpSpPr>
        <p:grpSpPr>
          <a:xfrm>
            <a:off x="1731523" y="2248366"/>
            <a:ext cx="399435" cy="365698"/>
            <a:chOff x="1731523" y="2422616"/>
            <a:chExt cx="399435" cy="365698"/>
          </a:xfrm>
        </p:grpSpPr>
        <p:sp>
          <p:nvSpPr>
            <p:cNvPr id="9793" name="Google Shape;9793;p9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98"/>
          <p:cNvGrpSpPr/>
          <p:nvPr/>
        </p:nvGrpSpPr>
        <p:grpSpPr>
          <a:xfrm>
            <a:off x="3097241" y="2259314"/>
            <a:ext cx="344883" cy="343387"/>
            <a:chOff x="3097241" y="2433564"/>
            <a:chExt cx="344883" cy="343387"/>
          </a:xfrm>
        </p:grpSpPr>
        <p:sp>
          <p:nvSpPr>
            <p:cNvPr id="9797" name="Google Shape;9797;p9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98"/>
          <p:cNvGrpSpPr/>
          <p:nvPr/>
        </p:nvGrpSpPr>
        <p:grpSpPr>
          <a:xfrm>
            <a:off x="1278299" y="2265043"/>
            <a:ext cx="410829" cy="332343"/>
            <a:chOff x="1278299" y="2439293"/>
            <a:chExt cx="410829" cy="332343"/>
          </a:xfrm>
        </p:grpSpPr>
        <p:sp>
          <p:nvSpPr>
            <p:cNvPr id="9807" name="Google Shape;9807;p9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98"/>
          <p:cNvGrpSpPr/>
          <p:nvPr/>
        </p:nvGrpSpPr>
        <p:grpSpPr>
          <a:xfrm>
            <a:off x="2661459" y="1840751"/>
            <a:ext cx="322508" cy="273494"/>
            <a:chOff x="2661459" y="2015001"/>
            <a:chExt cx="322508" cy="273494"/>
          </a:xfrm>
        </p:grpSpPr>
        <p:sp>
          <p:nvSpPr>
            <p:cNvPr id="9816" name="Google Shape;9816;p9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98"/>
          <p:cNvGrpSpPr/>
          <p:nvPr/>
        </p:nvGrpSpPr>
        <p:grpSpPr>
          <a:xfrm>
            <a:off x="870939" y="2265043"/>
            <a:ext cx="331993" cy="331993"/>
            <a:chOff x="870939" y="2439293"/>
            <a:chExt cx="331993" cy="331993"/>
          </a:xfrm>
        </p:grpSpPr>
        <p:sp>
          <p:nvSpPr>
            <p:cNvPr id="9819" name="Google Shape;9819;p9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98"/>
          <p:cNvGrpSpPr/>
          <p:nvPr/>
        </p:nvGrpSpPr>
        <p:grpSpPr>
          <a:xfrm>
            <a:off x="6644957" y="2282103"/>
            <a:ext cx="371395" cy="278904"/>
            <a:chOff x="6644957" y="2456353"/>
            <a:chExt cx="371395" cy="278904"/>
          </a:xfrm>
        </p:grpSpPr>
        <p:sp>
          <p:nvSpPr>
            <p:cNvPr id="9836" name="Google Shape;9836;p9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98"/>
          <p:cNvGrpSpPr/>
          <p:nvPr/>
        </p:nvGrpSpPr>
        <p:grpSpPr>
          <a:xfrm>
            <a:off x="5388757" y="2240409"/>
            <a:ext cx="260349" cy="362292"/>
            <a:chOff x="5388757" y="2414659"/>
            <a:chExt cx="260349" cy="362292"/>
          </a:xfrm>
        </p:grpSpPr>
        <p:sp>
          <p:nvSpPr>
            <p:cNvPr id="9842" name="Google Shape;9842;p9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98"/>
          <p:cNvGrpSpPr/>
          <p:nvPr/>
        </p:nvGrpSpPr>
        <p:grpSpPr>
          <a:xfrm>
            <a:off x="3567142" y="2731507"/>
            <a:ext cx="348288" cy="340331"/>
            <a:chOff x="3567142" y="2905757"/>
            <a:chExt cx="348288" cy="340331"/>
          </a:xfrm>
        </p:grpSpPr>
        <p:sp>
          <p:nvSpPr>
            <p:cNvPr id="9863" name="Google Shape;9863;p9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98"/>
          <p:cNvGrpSpPr/>
          <p:nvPr/>
        </p:nvGrpSpPr>
        <p:grpSpPr>
          <a:xfrm>
            <a:off x="870939" y="1801571"/>
            <a:ext cx="332375" cy="350071"/>
            <a:chOff x="870939" y="1975821"/>
            <a:chExt cx="332375" cy="350071"/>
          </a:xfrm>
        </p:grpSpPr>
        <p:sp>
          <p:nvSpPr>
            <p:cNvPr id="9869" name="Google Shape;9869;p9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98"/>
          <p:cNvGrpSpPr/>
          <p:nvPr/>
        </p:nvGrpSpPr>
        <p:grpSpPr>
          <a:xfrm>
            <a:off x="7967103" y="2240791"/>
            <a:ext cx="355863" cy="361911"/>
            <a:chOff x="7967103" y="2415041"/>
            <a:chExt cx="355863" cy="361911"/>
          </a:xfrm>
        </p:grpSpPr>
        <p:sp>
          <p:nvSpPr>
            <p:cNvPr id="9874" name="Google Shape;9874;p9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98"/>
          <p:cNvGrpSpPr/>
          <p:nvPr/>
        </p:nvGrpSpPr>
        <p:grpSpPr>
          <a:xfrm>
            <a:off x="7529411" y="2240409"/>
            <a:ext cx="355863" cy="362292"/>
            <a:chOff x="7529411" y="2414659"/>
            <a:chExt cx="355863" cy="362292"/>
          </a:xfrm>
        </p:grpSpPr>
        <p:sp>
          <p:nvSpPr>
            <p:cNvPr id="9886" name="Google Shape;9886;p9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98"/>
          <p:cNvGrpSpPr/>
          <p:nvPr/>
        </p:nvGrpSpPr>
        <p:grpSpPr>
          <a:xfrm>
            <a:off x="5733194" y="2257468"/>
            <a:ext cx="446826" cy="327059"/>
            <a:chOff x="5733194" y="2431718"/>
            <a:chExt cx="446826" cy="327059"/>
          </a:xfrm>
        </p:grpSpPr>
        <p:sp>
          <p:nvSpPr>
            <p:cNvPr id="9899" name="Google Shape;9899;p9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98"/>
          <p:cNvGrpSpPr/>
          <p:nvPr/>
        </p:nvGrpSpPr>
        <p:grpSpPr>
          <a:xfrm>
            <a:off x="4876780" y="2243814"/>
            <a:ext cx="407774" cy="356627"/>
            <a:chOff x="4876780" y="2418064"/>
            <a:chExt cx="407774" cy="356627"/>
          </a:xfrm>
        </p:grpSpPr>
        <p:sp>
          <p:nvSpPr>
            <p:cNvPr id="9903" name="Google Shape;9903;p9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98"/>
          <p:cNvGrpSpPr/>
          <p:nvPr/>
        </p:nvGrpSpPr>
        <p:grpSpPr>
          <a:xfrm>
            <a:off x="7070872" y="2236621"/>
            <a:ext cx="398321" cy="371013"/>
            <a:chOff x="7070872" y="2410871"/>
            <a:chExt cx="398321" cy="371013"/>
          </a:xfrm>
        </p:grpSpPr>
        <p:sp>
          <p:nvSpPr>
            <p:cNvPr id="9912" name="Google Shape;9912;p9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6" name="Google Shape;9916;p98"/>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7" name="Google Shape;9917;p98"/>
          <p:cNvGrpSpPr/>
          <p:nvPr/>
        </p:nvGrpSpPr>
        <p:grpSpPr>
          <a:xfrm>
            <a:off x="5318259" y="2807861"/>
            <a:ext cx="371013" cy="220787"/>
            <a:chOff x="5318259" y="2982111"/>
            <a:chExt cx="371013" cy="220787"/>
          </a:xfrm>
        </p:grpSpPr>
        <p:sp>
          <p:nvSpPr>
            <p:cNvPr id="9918" name="Google Shape;9918;p9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9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98"/>
          <p:cNvGrpSpPr/>
          <p:nvPr/>
        </p:nvGrpSpPr>
        <p:grpSpPr>
          <a:xfrm>
            <a:off x="7073928" y="2731507"/>
            <a:ext cx="371395" cy="371809"/>
            <a:chOff x="7073928" y="2905757"/>
            <a:chExt cx="371395" cy="371809"/>
          </a:xfrm>
        </p:grpSpPr>
        <p:sp>
          <p:nvSpPr>
            <p:cNvPr id="9927" name="Google Shape;9927;p9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8"/>
          <p:cNvGrpSpPr/>
          <p:nvPr/>
        </p:nvGrpSpPr>
        <p:grpSpPr>
          <a:xfrm>
            <a:off x="6188327" y="2781158"/>
            <a:ext cx="371395" cy="272857"/>
            <a:chOff x="6188327" y="2955408"/>
            <a:chExt cx="371395" cy="272857"/>
          </a:xfrm>
        </p:grpSpPr>
        <p:sp>
          <p:nvSpPr>
            <p:cNvPr id="9931" name="Google Shape;9931;p9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98"/>
          <p:cNvGrpSpPr/>
          <p:nvPr/>
        </p:nvGrpSpPr>
        <p:grpSpPr>
          <a:xfrm>
            <a:off x="7521454" y="2731889"/>
            <a:ext cx="359651" cy="371013"/>
            <a:chOff x="7521454" y="2906139"/>
            <a:chExt cx="359651" cy="371013"/>
          </a:xfrm>
        </p:grpSpPr>
        <p:sp>
          <p:nvSpPr>
            <p:cNvPr id="9934" name="Google Shape;9934;p9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98"/>
          <p:cNvGrpSpPr/>
          <p:nvPr/>
        </p:nvGrpSpPr>
        <p:grpSpPr>
          <a:xfrm>
            <a:off x="5782845" y="2732271"/>
            <a:ext cx="301661" cy="371013"/>
            <a:chOff x="5782845" y="2906521"/>
            <a:chExt cx="301661" cy="371013"/>
          </a:xfrm>
        </p:grpSpPr>
        <p:sp>
          <p:nvSpPr>
            <p:cNvPr id="9940" name="Google Shape;9940;p9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98"/>
          <p:cNvGrpSpPr/>
          <p:nvPr/>
        </p:nvGrpSpPr>
        <p:grpSpPr>
          <a:xfrm>
            <a:off x="3539102" y="2253299"/>
            <a:ext cx="355099" cy="355481"/>
            <a:chOff x="3539102" y="2427549"/>
            <a:chExt cx="355099" cy="355481"/>
          </a:xfrm>
        </p:grpSpPr>
        <p:sp>
          <p:nvSpPr>
            <p:cNvPr id="9944" name="Google Shape;9944;p9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98"/>
          <p:cNvGrpSpPr/>
          <p:nvPr/>
        </p:nvGrpSpPr>
        <p:grpSpPr>
          <a:xfrm>
            <a:off x="6630539" y="2743252"/>
            <a:ext cx="371777" cy="349434"/>
            <a:chOff x="6630539" y="2917502"/>
            <a:chExt cx="371777" cy="349434"/>
          </a:xfrm>
        </p:grpSpPr>
        <p:sp>
          <p:nvSpPr>
            <p:cNvPr id="9947" name="Google Shape;9947;p9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98"/>
          <p:cNvGrpSpPr/>
          <p:nvPr/>
        </p:nvGrpSpPr>
        <p:grpSpPr>
          <a:xfrm>
            <a:off x="2171474" y="3194979"/>
            <a:ext cx="408156" cy="343737"/>
            <a:chOff x="2171474" y="3369229"/>
            <a:chExt cx="408156" cy="343737"/>
          </a:xfrm>
        </p:grpSpPr>
        <p:sp>
          <p:nvSpPr>
            <p:cNvPr id="9955" name="Google Shape;9955;p9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98"/>
          <p:cNvGrpSpPr/>
          <p:nvPr/>
        </p:nvGrpSpPr>
        <p:grpSpPr>
          <a:xfrm>
            <a:off x="4891198" y="2750858"/>
            <a:ext cx="334634" cy="334634"/>
            <a:chOff x="4891198" y="2925108"/>
            <a:chExt cx="334634" cy="334634"/>
          </a:xfrm>
        </p:grpSpPr>
        <p:sp>
          <p:nvSpPr>
            <p:cNvPr id="9960" name="Google Shape;9960;p9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98"/>
          <p:cNvGrpSpPr/>
          <p:nvPr/>
        </p:nvGrpSpPr>
        <p:grpSpPr>
          <a:xfrm>
            <a:off x="7976174" y="2750858"/>
            <a:ext cx="334666" cy="334634"/>
            <a:chOff x="7976174" y="2925108"/>
            <a:chExt cx="334666" cy="334634"/>
          </a:xfrm>
        </p:grpSpPr>
        <p:sp>
          <p:nvSpPr>
            <p:cNvPr id="9969" name="Google Shape;9969;p9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98"/>
          <p:cNvGrpSpPr/>
          <p:nvPr/>
        </p:nvGrpSpPr>
        <p:grpSpPr>
          <a:xfrm>
            <a:off x="3091957" y="3199881"/>
            <a:ext cx="354717" cy="332757"/>
            <a:chOff x="3091957" y="3374131"/>
            <a:chExt cx="354717" cy="332757"/>
          </a:xfrm>
        </p:grpSpPr>
        <p:sp>
          <p:nvSpPr>
            <p:cNvPr id="9979" name="Google Shape;9979;p9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98"/>
          <p:cNvGrpSpPr/>
          <p:nvPr/>
        </p:nvGrpSpPr>
        <p:grpSpPr>
          <a:xfrm>
            <a:off x="3988156" y="3205960"/>
            <a:ext cx="353954" cy="318880"/>
            <a:chOff x="3988156" y="3380210"/>
            <a:chExt cx="353954" cy="318880"/>
          </a:xfrm>
        </p:grpSpPr>
        <p:sp>
          <p:nvSpPr>
            <p:cNvPr id="9986" name="Google Shape;9986;p9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98"/>
          <p:cNvGrpSpPr/>
          <p:nvPr/>
        </p:nvGrpSpPr>
        <p:grpSpPr>
          <a:xfrm>
            <a:off x="3541011" y="3193070"/>
            <a:ext cx="348257" cy="346188"/>
            <a:chOff x="3541011" y="3367320"/>
            <a:chExt cx="348257" cy="346188"/>
          </a:xfrm>
        </p:grpSpPr>
        <p:sp>
          <p:nvSpPr>
            <p:cNvPr id="9992" name="Google Shape;9992;p9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98"/>
          <p:cNvGrpSpPr/>
          <p:nvPr/>
        </p:nvGrpSpPr>
        <p:grpSpPr>
          <a:xfrm>
            <a:off x="1314678" y="3183967"/>
            <a:ext cx="334666" cy="365348"/>
            <a:chOff x="1314678" y="3358217"/>
            <a:chExt cx="334666" cy="365348"/>
          </a:xfrm>
        </p:grpSpPr>
        <p:sp>
          <p:nvSpPr>
            <p:cNvPr id="9997" name="Google Shape;9997;p9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98"/>
          <p:cNvGrpSpPr/>
          <p:nvPr/>
        </p:nvGrpSpPr>
        <p:grpSpPr>
          <a:xfrm>
            <a:off x="1748582" y="3198385"/>
            <a:ext cx="359269" cy="335780"/>
            <a:chOff x="1748582" y="3372635"/>
            <a:chExt cx="359269" cy="335780"/>
          </a:xfrm>
        </p:grpSpPr>
        <p:sp>
          <p:nvSpPr>
            <p:cNvPr id="10003" name="Google Shape;10003;p9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4" name="Google Shape;10004;p98"/>
            <p:cNvGrpSpPr/>
            <p:nvPr/>
          </p:nvGrpSpPr>
          <p:grpSpPr>
            <a:xfrm>
              <a:off x="1748582" y="3372635"/>
              <a:ext cx="333520" cy="335780"/>
              <a:chOff x="1748582" y="3372635"/>
              <a:chExt cx="333520" cy="335780"/>
            </a:xfrm>
          </p:grpSpPr>
          <p:sp>
            <p:nvSpPr>
              <p:cNvPr id="10005" name="Google Shape;10005;p9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08" name="Google Shape;10008;p98"/>
          <p:cNvGrpSpPr/>
          <p:nvPr/>
        </p:nvGrpSpPr>
        <p:grpSpPr>
          <a:xfrm>
            <a:off x="2640993" y="3183585"/>
            <a:ext cx="365348" cy="364966"/>
            <a:chOff x="2640993" y="3357835"/>
            <a:chExt cx="365348" cy="364966"/>
          </a:xfrm>
        </p:grpSpPr>
        <p:sp>
          <p:nvSpPr>
            <p:cNvPr id="10009" name="Google Shape;10009;p9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98"/>
          <p:cNvGrpSpPr/>
          <p:nvPr/>
        </p:nvGrpSpPr>
        <p:grpSpPr>
          <a:xfrm>
            <a:off x="4886264" y="3191924"/>
            <a:ext cx="350548" cy="350198"/>
            <a:chOff x="4886264" y="3366174"/>
            <a:chExt cx="350548" cy="350198"/>
          </a:xfrm>
        </p:grpSpPr>
        <p:sp>
          <p:nvSpPr>
            <p:cNvPr id="10020" name="Google Shape;10020;p9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98"/>
          <p:cNvGrpSpPr/>
          <p:nvPr/>
        </p:nvGrpSpPr>
        <p:grpSpPr>
          <a:xfrm>
            <a:off x="5331913" y="3239697"/>
            <a:ext cx="347143" cy="254684"/>
            <a:chOff x="5331913" y="3413947"/>
            <a:chExt cx="347143" cy="254684"/>
          </a:xfrm>
        </p:grpSpPr>
        <p:sp>
          <p:nvSpPr>
            <p:cNvPr id="10034" name="Google Shape;10034;p9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98"/>
          <p:cNvGrpSpPr/>
          <p:nvPr/>
        </p:nvGrpSpPr>
        <p:grpSpPr>
          <a:xfrm>
            <a:off x="5776798" y="3235528"/>
            <a:ext cx="346379" cy="264518"/>
            <a:chOff x="5776798" y="3409778"/>
            <a:chExt cx="346379" cy="264518"/>
          </a:xfrm>
        </p:grpSpPr>
        <p:sp>
          <p:nvSpPr>
            <p:cNvPr id="10041" name="Google Shape;10041;p9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98"/>
          <p:cNvGrpSpPr/>
          <p:nvPr/>
        </p:nvGrpSpPr>
        <p:grpSpPr>
          <a:xfrm>
            <a:off x="7108015" y="3222255"/>
            <a:ext cx="344883" cy="290299"/>
            <a:chOff x="7108015" y="3396505"/>
            <a:chExt cx="344883" cy="290299"/>
          </a:xfrm>
        </p:grpSpPr>
        <p:sp>
          <p:nvSpPr>
            <p:cNvPr id="10048" name="Google Shape;10048;p9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98"/>
          <p:cNvGrpSpPr/>
          <p:nvPr/>
        </p:nvGrpSpPr>
        <p:grpSpPr>
          <a:xfrm>
            <a:off x="7551754" y="3216558"/>
            <a:ext cx="344883" cy="301311"/>
            <a:chOff x="7551754" y="3390808"/>
            <a:chExt cx="344883" cy="301311"/>
          </a:xfrm>
        </p:grpSpPr>
        <p:sp>
          <p:nvSpPr>
            <p:cNvPr id="10053" name="Google Shape;10053;p9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9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98"/>
          <p:cNvGrpSpPr/>
          <p:nvPr/>
        </p:nvGrpSpPr>
        <p:grpSpPr>
          <a:xfrm>
            <a:off x="6707084" y="3213153"/>
            <a:ext cx="261145" cy="308504"/>
            <a:chOff x="6707084" y="3387403"/>
            <a:chExt cx="261145" cy="308504"/>
          </a:xfrm>
        </p:grpSpPr>
        <p:sp>
          <p:nvSpPr>
            <p:cNvPr id="10065" name="Google Shape;10065;p9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98"/>
          <p:cNvGrpSpPr/>
          <p:nvPr/>
        </p:nvGrpSpPr>
        <p:grpSpPr>
          <a:xfrm>
            <a:off x="848978" y="4123387"/>
            <a:ext cx="377824" cy="324418"/>
            <a:chOff x="848978" y="4297637"/>
            <a:chExt cx="377824" cy="324418"/>
          </a:xfrm>
        </p:grpSpPr>
        <p:sp>
          <p:nvSpPr>
            <p:cNvPr id="10070" name="Google Shape;10070;p9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98"/>
          <p:cNvGrpSpPr/>
          <p:nvPr/>
        </p:nvGrpSpPr>
        <p:grpSpPr>
          <a:xfrm>
            <a:off x="1754279" y="4112343"/>
            <a:ext cx="351439" cy="345965"/>
            <a:chOff x="1754279" y="4286593"/>
            <a:chExt cx="351439" cy="345965"/>
          </a:xfrm>
        </p:grpSpPr>
        <p:sp>
          <p:nvSpPr>
            <p:cNvPr id="10073" name="Google Shape;10073;p9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98"/>
          <p:cNvGrpSpPr/>
          <p:nvPr/>
        </p:nvGrpSpPr>
        <p:grpSpPr>
          <a:xfrm>
            <a:off x="3996113" y="4116926"/>
            <a:ext cx="336512" cy="335048"/>
            <a:chOff x="3996113" y="4291176"/>
            <a:chExt cx="336512" cy="335048"/>
          </a:xfrm>
        </p:grpSpPr>
        <p:sp>
          <p:nvSpPr>
            <p:cNvPr id="10079" name="Google Shape;10079;p9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2" name="Google Shape;10082;p98"/>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3" name="Google Shape;10083;p98"/>
          <p:cNvGrpSpPr/>
          <p:nvPr/>
        </p:nvGrpSpPr>
        <p:grpSpPr>
          <a:xfrm>
            <a:off x="2179081" y="4111261"/>
            <a:ext cx="397525" cy="348670"/>
            <a:chOff x="2179081" y="4285511"/>
            <a:chExt cx="397525" cy="348670"/>
          </a:xfrm>
        </p:grpSpPr>
        <p:sp>
          <p:nvSpPr>
            <p:cNvPr id="10084" name="Google Shape;10084;p9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98"/>
          <p:cNvGrpSpPr/>
          <p:nvPr/>
        </p:nvGrpSpPr>
        <p:grpSpPr>
          <a:xfrm>
            <a:off x="3584201" y="4120746"/>
            <a:ext cx="267574" cy="329415"/>
            <a:chOff x="3584201" y="4294996"/>
            <a:chExt cx="267574" cy="329415"/>
          </a:xfrm>
        </p:grpSpPr>
        <p:sp>
          <p:nvSpPr>
            <p:cNvPr id="10087" name="Google Shape;10087;p9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98"/>
          <p:cNvGrpSpPr/>
          <p:nvPr/>
        </p:nvGrpSpPr>
        <p:grpSpPr>
          <a:xfrm>
            <a:off x="3082855" y="4121478"/>
            <a:ext cx="375946" cy="327823"/>
            <a:chOff x="3082855" y="4295728"/>
            <a:chExt cx="375946" cy="327823"/>
          </a:xfrm>
        </p:grpSpPr>
        <p:sp>
          <p:nvSpPr>
            <p:cNvPr id="10092" name="Google Shape;10092;p9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98"/>
          <p:cNvGrpSpPr/>
          <p:nvPr/>
        </p:nvGrpSpPr>
        <p:grpSpPr>
          <a:xfrm>
            <a:off x="2749016" y="4116926"/>
            <a:ext cx="150831" cy="336926"/>
            <a:chOff x="2749016" y="4291176"/>
            <a:chExt cx="150831" cy="336926"/>
          </a:xfrm>
        </p:grpSpPr>
        <p:sp>
          <p:nvSpPr>
            <p:cNvPr id="10104" name="Google Shape;10104;p9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98"/>
          <p:cNvGrpSpPr/>
          <p:nvPr/>
        </p:nvGrpSpPr>
        <p:grpSpPr>
          <a:xfrm>
            <a:off x="7127716" y="4105182"/>
            <a:ext cx="248254" cy="361942"/>
            <a:chOff x="7127716" y="4279432"/>
            <a:chExt cx="248254" cy="361942"/>
          </a:xfrm>
        </p:grpSpPr>
        <p:sp>
          <p:nvSpPr>
            <p:cNvPr id="10109" name="Google Shape;10109;p9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9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98"/>
          <p:cNvGrpSpPr/>
          <p:nvPr/>
        </p:nvGrpSpPr>
        <p:grpSpPr>
          <a:xfrm>
            <a:off x="7565408" y="4105182"/>
            <a:ext cx="248255" cy="361942"/>
            <a:chOff x="7565408" y="4279432"/>
            <a:chExt cx="248255" cy="361942"/>
          </a:xfrm>
        </p:grpSpPr>
        <p:sp>
          <p:nvSpPr>
            <p:cNvPr id="10119" name="Google Shape;10119;p9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98"/>
          <p:cNvGrpSpPr/>
          <p:nvPr/>
        </p:nvGrpSpPr>
        <p:grpSpPr>
          <a:xfrm>
            <a:off x="6264109" y="4105182"/>
            <a:ext cx="225498" cy="361560"/>
            <a:chOff x="6264109" y="4279432"/>
            <a:chExt cx="225498" cy="361560"/>
          </a:xfrm>
        </p:grpSpPr>
        <p:sp>
          <p:nvSpPr>
            <p:cNvPr id="10128" name="Google Shape;10128;p9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98"/>
          <p:cNvGrpSpPr/>
          <p:nvPr/>
        </p:nvGrpSpPr>
        <p:grpSpPr>
          <a:xfrm>
            <a:off x="7929578" y="4110115"/>
            <a:ext cx="395266" cy="351312"/>
            <a:chOff x="7929578" y="4284365"/>
            <a:chExt cx="395266" cy="351312"/>
          </a:xfrm>
        </p:grpSpPr>
        <p:sp>
          <p:nvSpPr>
            <p:cNvPr id="10131" name="Google Shape;10131;p9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9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98"/>
          <p:cNvGrpSpPr/>
          <p:nvPr/>
        </p:nvGrpSpPr>
        <p:grpSpPr>
          <a:xfrm>
            <a:off x="6595502" y="4149527"/>
            <a:ext cx="426315" cy="332826"/>
            <a:chOff x="6639652" y="4323777"/>
            <a:chExt cx="426315" cy="332826"/>
          </a:xfrm>
        </p:grpSpPr>
        <p:sp>
          <p:nvSpPr>
            <p:cNvPr id="10136" name="Google Shape;10136;p9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98"/>
          <p:cNvGrpSpPr/>
          <p:nvPr/>
        </p:nvGrpSpPr>
        <p:grpSpPr>
          <a:xfrm>
            <a:off x="5357662" y="4123387"/>
            <a:ext cx="287275" cy="326296"/>
            <a:chOff x="5357662" y="4297637"/>
            <a:chExt cx="287275" cy="326296"/>
          </a:xfrm>
        </p:grpSpPr>
        <p:sp>
          <p:nvSpPr>
            <p:cNvPr id="10147" name="Google Shape;10147;p9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98"/>
          <p:cNvGrpSpPr/>
          <p:nvPr/>
        </p:nvGrpSpPr>
        <p:grpSpPr>
          <a:xfrm>
            <a:off x="5774124" y="4120300"/>
            <a:ext cx="331611" cy="331674"/>
            <a:chOff x="5774124" y="4294550"/>
            <a:chExt cx="331611" cy="331674"/>
          </a:xfrm>
        </p:grpSpPr>
        <p:sp>
          <p:nvSpPr>
            <p:cNvPr id="10153" name="Google Shape;10153;p9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98"/>
          <p:cNvGrpSpPr/>
          <p:nvPr/>
        </p:nvGrpSpPr>
        <p:grpSpPr>
          <a:xfrm>
            <a:off x="4890434" y="4113139"/>
            <a:ext cx="345997" cy="346029"/>
            <a:chOff x="4890434" y="4287389"/>
            <a:chExt cx="345997" cy="346029"/>
          </a:xfrm>
        </p:grpSpPr>
        <p:sp>
          <p:nvSpPr>
            <p:cNvPr id="10156" name="Google Shape;10156;p9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98"/>
          <p:cNvGrpSpPr/>
          <p:nvPr/>
        </p:nvGrpSpPr>
        <p:grpSpPr>
          <a:xfrm>
            <a:off x="2165809" y="3636809"/>
            <a:ext cx="422542" cy="342973"/>
            <a:chOff x="2165809" y="3811059"/>
            <a:chExt cx="422542" cy="342973"/>
          </a:xfrm>
        </p:grpSpPr>
        <p:sp>
          <p:nvSpPr>
            <p:cNvPr id="10164" name="Google Shape;10164;p9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2" name="Google Shape;10182;p98"/>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3" name="Google Shape;10183;p98"/>
          <p:cNvGrpSpPr/>
          <p:nvPr/>
        </p:nvGrpSpPr>
        <p:grpSpPr>
          <a:xfrm>
            <a:off x="903530" y="3631875"/>
            <a:ext cx="264550" cy="353222"/>
            <a:chOff x="903530" y="3806125"/>
            <a:chExt cx="264550" cy="353222"/>
          </a:xfrm>
        </p:grpSpPr>
        <p:sp>
          <p:nvSpPr>
            <p:cNvPr id="10184" name="Google Shape;10184;p9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98"/>
          <p:cNvGrpSpPr/>
          <p:nvPr/>
        </p:nvGrpSpPr>
        <p:grpSpPr>
          <a:xfrm>
            <a:off x="850092" y="3178684"/>
            <a:ext cx="369517" cy="375660"/>
            <a:chOff x="850092" y="3352934"/>
            <a:chExt cx="369517" cy="375660"/>
          </a:xfrm>
        </p:grpSpPr>
        <p:sp>
          <p:nvSpPr>
            <p:cNvPr id="10189" name="Google Shape;10189;p9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98"/>
          <p:cNvGrpSpPr/>
          <p:nvPr/>
        </p:nvGrpSpPr>
        <p:grpSpPr>
          <a:xfrm>
            <a:off x="2611458" y="3642124"/>
            <a:ext cx="426329" cy="332375"/>
            <a:chOff x="2611458" y="3816374"/>
            <a:chExt cx="426329" cy="332375"/>
          </a:xfrm>
        </p:grpSpPr>
        <p:sp>
          <p:nvSpPr>
            <p:cNvPr id="10195" name="Google Shape;10195;p9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9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5" name="Google Shape;10205;p98"/>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98"/>
          <p:cNvGrpSpPr/>
          <p:nvPr/>
        </p:nvGrpSpPr>
        <p:grpSpPr>
          <a:xfrm>
            <a:off x="4019984" y="3631143"/>
            <a:ext cx="293704" cy="353954"/>
            <a:chOff x="4019984" y="3805393"/>
            <a:chExt cx="293704" cy="353954"/>
          </a:xfrm>
        </p:grpSpPr>
        <p:sp>
          <p:nvSpPr>
            <p:cNvPr id="10207" name="Google Shape;10207;p9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98"/>
          <p:cNvGrpSpPr/>
          <p:nvPr/>
        </p:nvGrpSpPr>
        <p:grpSpPr>
          <a:xfrm>
            <a:off x="8006505" y="3215794"/>
            <a:ext cx="323654" cy="303189"/>
            <a:chOff x="8006505" y="3390044"/>
            <a:chExt cx="323654" cy="303189"/>
          </a:xfrm>
        </p:grpSpPr>
        <p:sp>
          <p:nvSpPr>
            <p:cNvPr id="10210" name="Google Shape;10210;p9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98"/>
          <p:cNvGrpSpPr/>
          <p:nvPr/>
        </p:nvGrpSpPr>
        <p:grpSpPr>
          <a:xfrm>
            <a:off x="1299146" y="3632257"/>
            <a:ext cx="367990" cy="351312"/>
            <a:chOff x="1299146" y="3806507"/>
            <a:chExt cx="367990" cy="351312"/>
          </a:xfrm>
        </p:grpSpPr>
        <p:sp>
          <p:nvSpPr>
            <p:cNvPr id="10217" name="Google Shape;10217;p9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9" name="Google Shape;10219;p98"/>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0" name="Google Shape;10220;p98"/>
          <p:cNvGrpSpPr/>
          <p:nvPr/>
        </p:nvGrpSpPr>
        <p:grpSpPr>
          <a:xfrm>
            <a:off x="7550258" y="3658420"/>
            <a:ext cx="371395" cy="301279"/>
            <a:chOff x="7550258" y="3832670"/>
            <a:chExt cx="371395" cy="301279"/>
          </a:xfrm>
        </p:grpSpPr>
        <p:sp>
          <p:nvSpPr>
            <p:cNvPr id="10221" name="Google Shape;10221;p9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9" name="Google Shape;10239;p98"/>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0" name="Google Shape;10240;p98"/>
          <p:cNvGrpSpPr/>
          <p:nvPr/>
        </p:nvGrpSpPr>
        <p:grpSpPr>
          <a:xfrm>
            <a:off x="6659725" y="3633785"/>
            <a:ext cx="367608" cy="350548"/>
            <a:chOff x="6659725" y="3808035"/>
            <a:chExt cx="367608" cy="350548"/>
          </a:xfrm>
        </p:grpSpPr>
        <p:sp>
          <p:nvSpPr>
            <p:cNvPr id="10241" name="Google Shape;10241;p9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98"/>
          <p:cNvGrpSpPr/>
          <p:nvPr/>
        </p:nvGrpSpPr>
        <p:grpSpPr>
          <a:xfrm>
            <a:off x="6219391" y="3642506"/>
            <a:ext cx="356627" cy="334252"/>
            <a:chOff x="6219391" y="3816756"/>
            <a:chExt cx="356627" cy="334252"/>
          </a:xfrm>
        </p:grpSpPr>
        <p:sp>
          <p:nvSpPr>
            <p:cNvPr id="10244" name="Google Shape;10244;p9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98"/>
          <p:cNvGrpSpPr/>
          <p:nvPr/>
        </p:nvGrpSpPr>
        <p:grpSpPr>
          <a:xfrm>
            <a:off x="5778676" y="3652722"/>
            <a:ext cx="349052" cy="313055"/>
            <a:chOff x="5778676" y="3826972"/>
            <a:chExt cx="349052" cy="313055"/>
          </a:xfrm>
        </p:grpSpPr>
        <p:sp>
          <p:nvSpPr>
            <p:cNvPr id="10249" name="Google Shape;10249;p9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98"/>
          <p:cNvGrpSpPr/>
          <p:nvPr/>
        </p:nvGrpSpPr>
        <p:grpSpPr>
          <a:xfrm>
            <a:off x="5355784" y="3660297"/>
            <a:ext cx="299019" cy="297905"/>
            <a:chOff x="5355784" y="3834547"/>
            <a:chExt cx="299019" cy="297905"/>
          </a:xfrm>
        </p:grpSpPr>
        <p:sp>
          <p:nvSpPr>
            <p:cNvPr id="10255" name="Google Shape;10255;p9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98"/>
          <p:cNvGrpSpPr/>
          <p:nvPr/>
        </p:nvGrpSpPr>
        <p:grpSpPr>
          <a:xfrm>
            <a:off x="8036455" y="3633021"/>
            <a:ext cx="292176" cy="353985"/>
            <a:chOff x="8036455" y="3807271"/>
            <a:chExt cx="292176" cy="353985"/>
          </a:xfrm>
        </p:grpSpPr>
        <p:sp>
          <p:nvSpPr>
            <p:cNvPr id="10260" name="Google Shape;10260;p9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2" name="Google Shape;10262;p9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63" name="Google Shape;10263;p9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64" name="Google Shape;10264;p98"/>
          <p:cNvGrpSpPr/>
          <p:nvPr/>
        </p:nvGrpSpPr>
        <p:grpSpPr>
          <a:xfrm>
            <a:off x="4874902" y="3634549"/>
            <a:ext cx="345615" cy="350835"/>
            <a:chOff x="4874902" y="3808799"/>
            <a:chExt cx="345615" cy="350835"/>
          </a:xfrm>
        </p:grpSpPr>
        <p:sp>
          <p:nvSpPr>
            <p:cNvPr id="10265" name="Google Shape;10265;p9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98"/>
          <p:cNvGrpSpPr/>
          <p:nvPr/>
        </p:nvGrpSpPr>
        <p:grpSpPr>
          <a:xfrm>
            <a:off x="3095745" y="3631143"/>
            <a:ext cx="352840" cy="354717"/>
            <a:chOff x="3095745" y="3805393"/>
            <a:chExt cx="352840" cy="354717"/>
          </a:xfrm>
        </p:grpSpPr>
        <p:sp>
          <p:nvSpPr>
            <p:cNvPr id="10283" name="Google Shape;10283;p9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92" name="Shape 10292"/>
        <p:cNvGrpSpPr/>
        <p:nvPr/>
      </p:nvGrpSpPr>
      <p:grpSpPr>
        <a:xfrm>
          <a:off x="0" y="0"/>
          <a:ext cx="0" cy="0"/>
          <a:chOff x="0" y="0"/>
          <a:chExt cx="0" cy="0"/>
        </a:xfrm>
      </p:grpSpPr>
      <p:grpSp>
        <p:nvGrpSpPr>
          <p:cNvPr id="10293" name="Google Shape;10293;p99"/>
          <p:cNvGrpSpPr/>
          <p:nvPr/>
        </p:nvGrpSpPr>
        <p:grpSpPr>
          <a:xfrm>
            <a:off x="2733780" y="4039081"/>
            <a:ext cx="342144" cy="362704"/>
            <a:chOff x="2704005" y="4258781"/>
            <a:chExt cx="342144" cy="362704"/>
          </a:xfrm>
        </p:grpSpPr>
        <p:sp>
          <p:nvSpPr>
            <p:cNvPr id="10294" name="Google Shape;10294;p9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99"/>
          <p:cNvGrpSpPr/>
          <p:nvPr/>
        </p:nvGrpSpPr>
        <p:grpSpPr>
          <a:xfrm>
            <a:off x="2157462" y="4083096"/>
            <a:ext cx="347435" cy="363370"/>
            <a:chOff x="2157462" y="4258496"/>
            <a:chExt cx="347435" cy="363370"/>
          </a:xfrm>
        </p:grpSpPr>
        <p:sp>
          <p:nvSpPr>
            <p:cNvPr id="10302" name="Google Shape;10302;p9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99"/>
          <p:cNvGrpSpPr/>
          <p:nvPr/>
        </p:nvGrpSpPr>
        <p:grpSpPr>
          <a:xfrm>
            <a:off x="4010963" y="3588381"/>
            <a:ext cx="343665" cy="363211"/>
            <a:chOff x="4010963" y="3763781"/>
            <a:chExt cx="343665" cy="363211"/>
          </a:xfrm>
        </p:grpSpPr>
        <p:sp>
          <p:nvSpPr>
            <p:cNvPr id="10306" name="Google Shape;10306;p9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99"/>
          <p:cNvGrpSpPr/>
          <p:nvPr/>
        </p:nvGrpSpPr>
        <p:grpSpPr>
          <a:xfrm>
            <a:off x="2214042" y="3635109"/>
            <a:ext cx="368153" cy="311193"/>
            <a:chOff x="2214042" y="3810509"/>
            <a:chExt cx="368153" cy="311193"/>
          </a:xfrm>
        </p:grpSpPr>
        <p:sp>
          <p:nvSpPr>
            <p:cNvPr id="10312" name="Google Shape;10312;p9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99"/>
          <p:cNvGrpSpPr/>
          <p:nvPr/>
        </p:nvGrpSpPr>
        <p:grpSpPr>
          <a:xfrm>
            <a:off x="1797413" y="3606819"/>
            <a:ext cx="367805" cy="367773"/>
            <a:chOff x="1768938" y="3782219"/>
            <a:chExt cx="367805" cy="367773"/>
          </a:xfrm>
        </p:grpSpPr>
        <p:sp>
          <p:nvSpPr>
            <p:cNvPr id="10315" name="Google Shape;10315;p9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99"/>
          <p:cNvGrpSpPr/>
          <p:nvPr/>
        </p:nvGrpSpPr>
        <p:grpSpPr>
          <a:xfrm>
            <a:off x="2681385" y="3623039"/>
            <a:ext cx="325544" cy="327413"/>
            <a:chOff x="2681385" y="3798439"/>
            <a:chExt cx="325544" cy="327413"/>
          </a:xfrm>
        </p:grpSpPr>
        <p:sp>
          <p:nvSpPr>
            <p:cNvPr id="10321" name="Google Shape;10321;p9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9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99"/>
          <p:cNvGrpSpPr/>
          <p:nvPr/>
        </p:nvGrpSpPr>
        <p:grpSpPr>
          <a:xfrm>
            <a:off x="6243928" y="4088102"/>
            <a:ext cx="274254" cy="350824"/>
            <a:chOff x="6243928" y="4263502"/>
            <a:chExt cx="274254" cy="350824"/>
          </a:xfrm>
        </p:grpSpPr>
        <p:sp>
          <p:nvSpPr>
            <p:cNvPr id="10329" name="Google Shape;10329;p9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99"/>
          <p:cNvGrpSpPr/>
          <p:nvPr/>
        </p:nvGrpSpPr>
        <p:grpSpPr>
          <a:xfrm>
            <a:off x="3560600" y="3587938"/>
            <a:ext cx="352345" cy="363655"/>
            <a:chOff x="3560600" y="3763338"/>
            <a:chExt cx="352345" cy="363655"/>
          </a:xfrm>
        </p:grpSpPr>
        <p:sp>
          <p:nvSpPr>
            <p:cNvPr id="10338" name="Google Shape;10338;p9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99"/>
          <p:cNvGrpSpPr/>
          <p:nvPr/>
        </p:nvGrpSpPr>
        <p:grpSpPr>
          <a:xfrm>
            <a:off x="5790556" y="4085852"/>
            <a:ext cx="279513" cy="356083"/>
            <a:chOff x="5790556" y="4261252"/>
            <a:chExt cx="279513" cy="356083"/>
          </a:xfrm>
        </p:grpSpPr>
        <p:sp>
          <p:nvSpPr>
            <p:cNvPr id="10342" name="Google Shape;10342;p9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99"/>
          <p:cNvGrpSpPr/>
          <p:nvPr/>
        </p:nvGrpSpPr>
        <p:grpSpPr>
          <a:xfrm>
            <a:off x="5341333" y="4085852"/>
            <a:ext cx="278752" cy="356463"/>
            <a:chOff x="5341333" y="4261252"/>
            <a:chExt cx="278752" cy="356463"/>
          </a:xfrm>
        </p:grpSpPr>
        <p:sp>
          <p:nvSpPr>
            <p:cNvPr id="10350" name="Google Shape;10350;p9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7" name="Google Shape;10357;p99"/>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8" name="Google Shape;10358;p99"/>
          <p:cNvGrpSpPr/>
          <p:nvPr/>
        </p:nvGrpSpPr>
        <p:grpSpPr>
          <a:xfrm>
            <a:off x="3103646" y="3590676"/>
            <a:ext cx="360233" cy="362451"/>
            <a:chOff x="3107608" y="3763401"/>
            <a:chExt cx="360233" cy="362451"/>
          </a:xfrm>
        </p:grpSpPr>
        <p:sp>
          <p:nvSpPr>
            <p:cNvPr id="10359" name="Google Shape;10359;p9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99"/>
          <p:cNvGrpSpPr/>
          <p:nvPr/>
        </p:nvGrpSpPr>
        <p:grpSpPr>
          <a:xfrm>
            <a:off x="889343" y="3625827"/>
            <a:ext cx="351585" cy="339705"/>
            <a:chOff x="889343" y="3801227"/>
            <a:chExt cx="351585" cy="339705"/>
          </a:xfrm>
        </p:grpSpPr>
        <p:sp>
          <p:nvSpPr>
            <p:cNvPr id="10363" name="Google Shape;10363;p9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99"/>
          <p:cNvGrpSpPr/>
          <p:nvPr/>
        </p:nvGrpSpPr>
        <p:grpSpPr>
          <a:xfrm>
            <a:off x="4896609" y="4085472"/>
            <a:ext cx="278784" cy="355323"/>
            <a:chOff x="4896609" y="4260872"/>
            <a:chExt cx="278784" cy="355323"/>
          </a:xfrm>
        </p:grpSpPr>
        <p:sp>
          <p:nvSpPr>
            <p:cNvPr id="10369" name="Google Shape;10369;p9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99"/>
          <p:cNvGrpSpPr/>
          <p:nvPr/>
        </p:nvGrpSpPr>
        <p:grpSpPr>
          <a:xfrm>
            <a:off x="7598438" y="4090731"/>
            <a:ext cx="260283" cy="345914"/>
            <a:chOff x="7598438" y="4266131"/>
            <a:chExt cx="260283" cy="345914"/>
          </a:xfrm>
        </p:grpSpPr>
        <p:sp>
          <p:nvSpPr>
            <p:cNvPr id="10376" name="Google Shape;10376;p9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99"/>
          <p:cNvGrpSpPr/>
          <p:nvPr/>
        </p:nvGrpSpPr>
        <p:grpSpPr>
          <a:xfrm>
            <a:off x="1767069" y="3184746"/>
            <a:ext cx="286324" cy="348163"/>
            <a:chOff x="1767069" y="3360146"/>
            <a:chExt cx="286324" cy="348163"/>
          </a:xfrm>
        </p:grpSpPr>
        <p:sp>
          <p:nvSpPr>
            <p:cNvPr id="10384" name="Google Shape;10384;p9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99"/>
          <p:cNvGrpSpPr/>
          <p:nvPr/>
        </p:nvGrpSpPr>
        <p:grpSpPr>
          <a:xfrm>
            <a:off x="7149944" y="4090731"/>
            <a:ext cx="260283" cy="345914"/>
            <a:chOff x="7149944" y="4266131"/>
            <a:chExt cx="260283" cy="345914"/>
          </a:xfrm>
        </p:grpSpPr>
        <p:sp>
          <p:nvSpPr>
            <p:cNvPr id="10392" name="Google Shape;10392;p9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99"/>
          <p:cNvGrpSpPr/>
          <p:nvPr/>
        </p:nvGrpSpPr>
        <p:grpSpPr>
          <a:xfrm>
            <a:off x="6695051" y="4083951"/>
            <a:ext cx="270104" cy="360233"/>
            <a:chOff x="6695051" y="4259351"/>
            <a:chExt cx="270104" cy="360233"/>
          </a:xfrm>
        </p:grpSpPr>
        <p:sp>
          <p:nvSpPr>
            <p:cNvPr id="10399" name="Google Shape;10399;p9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99"/>
          <p:cNvGrpSpPr/>
          <p:nvPr/>
        </p:nvGrpSpPr>
        <p:grpSpPr>
          <a:xfrm>
            <a:off x="8047661" y="4082051"/>
            <a:ext cx="277263" cy="362514"/>
            <a:chOff x="8047661" y="4257451"/>
            <a:chExt cx="277263" cy="362514"/>
          </a:xfrm>
        </p:grpSpPr>
        <p:sp>
          <p:nvSpPr>
            <p:cNvPr id="10404" name="Google Shape;10404;p9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99"/>
          <p:cNvGrpSpPr/>
          <p:nvPr/>
        </p:nvGrpSpPr>
        <p:grpSpPr>
          <a:xfrm>
            <a:off x="6248078" y="3609068"/>
            <a:ext cx="277263" cy="356115"/>
            <a:chOff x="6248078" y="3784468"/>
            <a:chExt cx="277263" cy="356115"/>
          </a:xfrm>
        </p:grpSpPr>
        <p:sp>
          <p:nvSpPr>
            <p:cNvPr id="10409" name="Google Shape;10409;p9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9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99"/>
          <p:cNvGrpSpPr/>
          <p:nvPr/>
        </p:nvGrpSpPr>
        <p:grpSpPr>
          <a:xfrm>
            <a:off x="5800725" y="3610589"/>
            <a:ext cx="277644" cy="354594"/>
            <a:chOff x="5800725" y="3785989"/>
            <a:chExt cx="277644" cy="354594"/>
          </a:xfrm>
        </p:grpSpPr>
        <p:sp>
          <p:nvSpPr>
            <p:cNvPr id="10415" name="Google Shape;10415;p9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99"/>
          <p:cNvGrpSpPr/>
          <p:nvPr/>
        </p:nvGrpSpPr>
        <p:grpSpPr>
          <a:xfrm>
            <a:off x="2206122" y="3185348"/>
            <a:ext cx="308183" cy="347561"/>
            <a:chOff x="2206122" y="3360748"/>
            <a:chExt cx="308183" cy="347561"/>
          </a:xfrm>
        </p:grpSpPr>
        <p:sp>
          <p:nvSpPr>
            <p:cNvPr id="10423" name="Google Shape;10423;p9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99"/>
          <p:cNvGrpSpPr/>
          <p:nvPr/>
        </p:nvGrpSpPr>
        <p:grpSpPr>
          <a:xfrm>
            <a:off x="5353403" y="3610209"/>
            <a:ext cx="277992" cy="354974"/>
            <a:chOff x="5353403" y="3785609"/>
            <a:chExt cx="277992" cy="354974"/>
          </a:xfrm>
        </p:grpSpPr>
        <p:sp>
          <p:nvSpPr>
            <p:cNvPr id="10429" name="Google Shape;10429;p9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99"/>
          <p:cNvGrpSpPr/>
          <p:nvPr/>
        </p:nvGrpSpPr>
        <p:grpSpPr>
          <a:xfrm>
            <a:off x="4896229" y="3610589"/>
            <a:ext cx="278784" cy="354594"/>
            <a:chOff x="4896229" y="3785989"/>
            <a:chExt cx="278784" cy="354594"/>
          </a:xfrm>
        </p:grpSpPr>
        <p:sp>
          <p:nvSpPr>
            <p:cNvPr id="10436" name="Google Shape;10436;p9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99"/>
          <p:cNvGrpSpPr/>
          <p:nvPr/>
        </p:nvGrpSpPr>
        <p:grpSpPr>
          <a:xfrm>
            <a:off x="7592387" y="3612458"/>
            <a:ext cx="273874" cy="351204"/>
            <a:chOff x="7592387" y="3787858"/>
            <a:chExt cx="273874" cy="351204"/>
          </a:xfrm>
        </p:grpSpPr>
        <p:sp>
          <p:nvSpPr>
            <p:cNvPr id="10443" name="Google Shape;10443;p9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99"/>
          <p:cNvGrpSpPr/>
          <p:nvPr/>
        </p:nvGrpSpPr>
        <p:grpSpPr>
          <a:xfrm>
            <a:off x="7145794" y="3612458"/>
            <a:ext cx="274254" cy="350444"/>
            <a:chOff x="7145794" y="3787858"/>
            <a:chExt cx="274254" cy="350444"/>
          </a:xfrm>
        </p:grpSpPr>
        <p:sp>
          <p:nvSpPr>
            <p:cNvPr id="10448" name="Google Shape;10448;p9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99"/>
          <p:cNvGrpSpPr/>
          <p:nvPr/>
        </p:nvGrpSpPr>
        <p:grpSpPr>
          <a:xfrm>
            <a:off x="8054060" y="3611698"/>
            <a:ext cx="266334" cy="353834"/>
            <a:chOff x="8054060" y="3787098"/>
            <a:chExt cx="266334" cy="353834"/>
          </a:xfrm>
        </p:grpSpPr>
        <p:sp>
          <p:nvSpPr>
            <p:cNvPr id="10455" name="Google Shape;10455;p9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99"/>
          <p:cNvGrpSpPr/>
          <p:nvPr/>
        </p:nvGrpSpPr>
        <p:grpSpPr>
          <a:xfrm>
            <a:off x="6702211" y="3607199"/>
            <a:ext cx="270104" cy="361754"/>
            <a:chOff x="6702211" y="3782599"/>
            <a:chExt cx="270104" cy="361754"/>
          </a:xfrm>
        </p:grpSpPr>
        <p:sp>
          <p:nvSpPr>
            <p:cNvPr id="10460" name="Google Shape;10460;p9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99"/>
          <p:cNvGrpSpPr/>
          <p:nvPr/>
        </p:nvGrpSpPr>
        <p:grpSpPr>
          <a:xfrm>
            <a:off x="3516886" y="3263327"/>
            <a:ext cx="391854" cy="269922"/>
            <a:chOff x="3516850" y="3406526"/>
            <a:chExt cx="369674" cy="254644"/>
          </a:xfrm>
        </p:grpSpPr>
        <p:sp>
          <p:nvSpPr>
            <p:cNvPr id="10466" name="Google Shape;10466;p9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99"/>
          <p:cNvGrpSpPr/>
          <p:nvPr/>
        </p:nvGrpSpPr>
        <p:grpSpPr>
          <a:xfrm>
            <a:off x="1310655" y="3185127"/>
            <a:ext cx="306314" cy="347403"/>
            <a:chOff x="1310655" y="3360527"/>
            <a:chExt cx="306314" cy="347403"/>
          </a:xfrm>
        </p:grpSpPr>
        <p:sp>
          <p:nvSpPr>
            <p:cNvPr id="10471" name="Google Shape;10471;p9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99"/>
          <p:cNvGrpSpPr/>
          <p:nvPr/>
        </p:nvGrpSpPr>
        <p:grpSpPr>
          <a:xfrm>
            <a:off x="3119678" y="3184746"/>
            <a:ext cx="269343" cy="348543"/>
            <a:chOff x="3119678" y="3360146"/>
            <a:chExt cx="269343" cy="348543"/>
          </a:xfrm>
        </p:grpSpPr>
        <p:sp>
          <p:nvSpPr>
            <p:cNvPr id="10477" name="Google Shape;10477;p9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99"/>
          <p:cNvGrpSpPr/>
          <p:nvPr/>
        </p:nvGrpSpPr>
        <p:grpSpPr>
          <a:xfrm>
            <a:off x="3967213" y="3181547"/>
            <a:ext cx="368185" cy="354753"/>
            <a:chOff x="3967213" y="3356947"/>
            <a:chExt cx="368185" cy="354753"/>
          </a:xfrm>
        </p:grpSpPr>
        <p:sp>
          <p:nvSpPr>
            <p:cNvPr id="10485" name="Google Shape;10485;p9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99"/>
          <p:cNvGrpSpPr/>
          <p:nvPr/>
        </p:nvGrpSpPr>
        <p:grpSpPr>
          <a:xfrm>
            <a:off x="871254" y="3184746"/>
            <a:ext cx="285183" cy="347023"/>
            <a:chOff x="871254" y="3360146"/>
            <a:chExt cx="285183" cy="347023"/>
          </a:xfrm>
        </p:grpSpPr>
        <p:sp>
          <p:nvSpPr>
            <p:cNvPr id="10491" name="Google Shape;10491;p9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99"/>
          <p:cNvGrpSpPr/>
          <p:nvPr/>
        </p:nvGrpSpPr>
        <p:grpSpPr>
          <a:xfrm>
            <a:off x="2665165" y="3184746"/>
            <a:ext cx="281794" cy="349684"/>
            <a:chOff x="2665165" y="3360146"/>
            <a:chExt cx="281794" cy="349684"/>
          </a:xfrm>
        </p:grpSpPr>
        <p:sp>
          <p:nvSpPr>
            <p:cNvPr id="10496" name="Google Shape;10496;p9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99"/>
          <p:cNvGrpSpPr/>
          <p:nvPr/>
        </p:nvGrpSpPr>
        <p:grpSpPr>
          <a:xfrm>
            <a:off x="7156344" y="3172296"/>
            <a:ext cx="264465" cy="353074"/>
            <a:chOff x="7156344" y="3347696"/>
            <a:chExt cx="264465" cy="353074"/>
          </a:xfrm>
        </p:grpSpPr>
        <p:sp>
          <p:nvSpPr>
            <p:cNvPr id="10502" name="Google Shape;10502;p9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99"/>
          <p:cNvGrpSpPr/>
          <p:nvPr/>
        </p:nvGrpSpPr>
        <p:grpSpPr>
          <a:xfrm>
            <a:off x="6703732" y="3171536"/>
            <a:ext cx="264813" cy="352693"/>
            <a:chOff x="6703732" y="3346936"/>
            <a:chExt cx="264813" cy="352693"/>
          </a:xfrm>
        </p:grpSpPr>
        <p:sp>
          <p:nvSpPr>
            <p:cNvPr id="10508" name="Google Shape;10508;p9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99"/>
          <p:cNvGrpSpPr/>
          <p:nvPr/>
        </p:nvGrpSpPr>
        <p:grpSpPr>
          <a:xfrm>
            <a:off x="6252228" y="3171536"/>
            <a:ext cx="265193" cy="352693"/>
            <a:chOff x="6252228" y="3346936"/>
            <a:chExt cx="265193" cy="352693"/>
          </a:xfrm>
        </p:grpSpPr>
        <p:sp>
          <p:nvSpPr>
            <p:cNvPr id="10514" name="Google Shape;10514;p9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9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99"/>
          <p:cNvGrpSpPr/>
          <p:nvPr/>
        </p:nvGrpSpPr>
        <p:grpSpPr>
          <a:xfrm>
            <a:off x="5801105" y="3172296"/>
            <a:ext cx="264813" cy="351933"/>
            <a:chOff x="5801105" y="3347696"/>
            <a:chExt cx="264813" cy="351933"/>
          </a:xfrm>
        </p:grpSpPr>
        <p:sp>
          <p:nvSpPr>
            <p:cNvPr id="10518" name="Google Shape;10518;p9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99"/>
          <p:cNvGrpSpPr/>
          <p:nvPr/>
        </p:nvGrpSpPr>
        <p:grpSpPr>
          <a:xfrm>
            <a:off x="5349253" y="3171536"/>
            <a:ext cx="265922" cy="352693"/>
            <a:chOff x="5349253" y="3346936"/>
            <a:chExt cx="265922" cy="352693"/>
          </a:xfrm>
        </p:grpSpPr>
        <p:sp>
          <p:nvSpPr>
            <p:cNvPr id="10523" name="Google Shape;10523;p9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99"/>
          <p:cNvGrpSpPr/>
          <p:nvPr/>
        </p:nvGrpSpPr>
        <p:grpSpPr>
          <a:xfrm>
            <a:off x="4907159" y="3171536"/>
            <a:ext cx="264845" cy="354214"/>
            <a:chOff x="4907159" y="3346936"/>
            <a:chExt cx="264845" cy="354214"/>
          </a:xfrm>
        </p:grpSpPr>
        <p:sp>
          <p:nvSpPr>
            <p:cNvPr id="10530" name="Google Shape;10530;p9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99"/>
          <p:cNvGrpSpPr/>
          <p:nvPr/>
        </p:nvGrpSpPr>
        <p:grpSpPr>
          <a:xfrm>
            <a:off x="8048421" y="3159086"/>
            <a:ext cx="276503" cy="369674"/>
            <a:chOff x="8048421" y="3334486"/>
            <a:chExt cx="276503" cy="369674"/>
          </a:xfrm>
        </p:grpSpPr>
        <p:sp>
          <p:nvSpPr>
            <p:cNvPr id="10533" name="Google Shape;10533;p9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99"/>
          <p:cNvGrpSpPr/>
          <p:nvPr/>
        </p:nvGrpSpPr>
        <p:grpSpPr>
          <a:xfrm>
            <a:off x="7575787" y="3154555"/>
            <a:ext cx="295384" cy="376834"/>
            <a:chOff x="7575787" y="3329955"/>
            <a:chExt cx="295384" cy="376834"/>
          </a:xfrm>
        </p:grpSpPr>
        <p:sp>
          <p:nvSpPr>
            <p:cNvPr id="10540" name="Google Shape;10540;p9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99"/>
          <p:cNvGrpSpPr/>
          <p:nvPr/>
        </p:nvGrpSpPr>
        <p:grpSpPr>
          <a:xfrm>
            <a:off x="864062" y="2709103"/>
            <a:ext cx="264084" cy="347783"/>
            <a:chOff x="864062" y="2884503"/>
            <a:chExt cx="264084" cy="347783"/>
          </a:xfrm>
        </p:grpSpPr>
        <p:sp>
          <p:nvSpPr>
            <p:cNvPr id="10547" name="Google Shape;10547;p9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9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99"/>
          <p:cNvGrpSpPr/>
          <p:nvPr/>
        </p:nvGrpSpPr>
        <p:grpSpPr>
          <a:xfrm>
            <a:off x="3978523" y="2709261"/>
            <a:ext cx="348955" cy="346516"/>
            <a:chOff x="3978523" y="2884661"/>
            <a:chExt cx="348955" cy="346516"/>
          </a:xfrm>
        </p:grpSpPr>
        <p:sp>
          <p:nvSpPr>
            <p:cNvPr id="10558" name="Google Shape;10558;p9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99"/>
          <p:cNvGrpSpPr/>
          <p:nvPr/>
        </p:nvGrpSpPr>
        <p:grpSpPr>
          <a:xfrm>
            <a:off x="3556255" y="2709863"/>
            <a:ext cx="347435" cy="345534"/>
            <a:chOff x="3527780" y="2885263"/>
            <a:chExt cx="347435" cy="345534"/>
          </a:xfrm>
        </p:grpSpPr>
        <p:sp>
          <p:nvSpPr>
            <p:cNvPr id="10567" name="Google Shape;10567;p9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99"/>
          <p:cNvGrpSpPr/>
          <p:nvPr/>
        </p:nvGrpSpPr>
        <p:grpSpPr>
          <a:xfrm>
            <a:off x="2239671" y="2709103"/>
            <a:ext cx="218053" cy="348543"/>
            <a:chOff x="2239671" y="2884503"/>
            <a:chExt cx="218053" cy="348543"/>
          </a:xfrm>
        </p:grpSpPr>
        <p:sp>
          <p:nvSpPr>
            <p:cNvPr id="10591" name="Google Shape;10591;p9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99"/>
          <p:cNvGrpSpPr/>
          <p:nvPr/>
        </p:nvGrpSpPr>
        <p:grpSpPr>
          <a:xfrm>
            <a:off x="2691555" y="2709103"/>
            <a:ext cx="215044" cy="348924"/>
            <a:chOff x="2691555" y="2884503"/>
            <a:chExt cx="215044" cy="348924"/>
          </a:xfrm>
        </p:grpSpPr>
        <p:sp>
          <p:nvSpPr>
            <p:cNvPr id="10597" name="Google Shape;10597;p9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99"/>
          <p:cNvGrpSpPr/>
          <p:nvPr/>
        </p:nvGrpSpPr>
        <p:grpSpPr>
          <a:xfrm>
            <a:off x="1770459" y="2709103"/>
            <a:ext cx="254644" cy="348828"/>
            <a:chOff x="1770459" y="2884503"/>
            <a:chExt cx="254644" cy="348828"/>
          </a:xfrm>
        </p:grpSpPr>
        <p:sp>
          <p:nvSpPr>
            <p:cNvPr id="10601" name="Google Shape;10601;p9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99"/>
          <p:cNvGrpSpPr/>
          <p:nvPr/>
        </p:nvGrpSpPr>
        <p:grpSpPr>
          <a:xfrm>
            <a:off x="1317466" y="2709483"/>
            <a:ext cx="258382" cy="348543"/>
            <a:chOff x="1317466" y="2884883"/>
            <a:chExt cx="258382" cy="348543"/>
          </a:xfrm>
        </p:grpSpPr>
        <p:sp>
          <p:nvSpPr>
            <p:cNvPr id="10610" name="Google Shape;10610;p9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99"/>
          <p:cNvGrpSpPr/>
          <p:nvPr/>
        </p:nvGrpSpPr>
        <p:grpSpPr>
          <a:xfrm>
            <a:off x="3121167" y="2709483"/>
            <a:ext cx="258414" cy="348543"/>
            <a:chOff x="3121167" y="2884883"/>
            <a:chExt cx="258414" cy="348543"/>
          </a:xfrm>
        </p:grpSpPr>
        <p:sp>
          <p:nvSpPr>
            <p:cNvPr id="10619" name="Google Shape;10619;p9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9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99"/>
          <p:cNvGrpSpPr/>
          <p:nvPr/>
        </p:nvGrpSpPr>
        <p:grpSpPr>
          <a:xfrm>
            <a:off x="4899999" y="2706695"/>
            <a:ext cx="271244" cy="346801"/>
            <a:chOff x="4899999" y="2882095"/>
            <a:chExt cx="271244" cy="346801"/>
          </a:xfrm>
        </p:grpSpPr>
        <p:sp>
          <p:nvSpPr>
            <p:cNvPr id="10628" name="Google Shape;10628;p9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99"/>
          <p:cNvGrpSpPr/>
          <p:nvPr/>
        </p:nvGrpSpPr>
        <p:grpSpPr>
          <a:xfrm>
            <a:off x="7162775" y="2705713"/>
            <a:ext cx="259523" cy="346294"/>
            <a:chOff x="7162775" y="2881113"/>
            <a:chExt cx="259523" cy="346294"/>
          </a:xfrm>
        </p:grpSpPr>
        <p:sp>
          <p:nvSpPr>
            <p:cNvPr id="10639" name="Google Shape;10639;p9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99"/>
          <p:cNvGrpSpPr/>
          <p:nvPr/>
        </p:nvGrpSpPr>
        <p:grpSpPr>
          <a:xfrm>
            <a:off x="6709751" y="2706442"/>
            <a:ext cx="261075" cy="347815"/>
            <a:chOff x="6709751" y="2881842"/>
            <a:chExt cx="261075" cy="347815"/>
          </a:xfrm>
        </p:grpSpPr>
        <p:sp>
          <p:nvSpPr>
            <p:cNvPr id="10646" name="Google Shape;10646;p9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99"/>
          <p:cNvGrpSpPr/>
          <p:nvPr/>
        </p:nvGrpSpPr>
        <p:grpSpPr>
          <a:xfrm>
            <a:off x="5807156" y="2705713"/>
            <a:ext cx="261043" cy="348163"/>
            <a:chOff x="5807156" y="2881113"/>
            <a:chExt cx="261043" cy="348163"/>
          </a:xfrm>
        </p:grpSpPr>
        <p:sp>
          <p:nvSpPr>
            <p:cNvPr id="10653" name="Google Shape;10653;p9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99"/>
          <p:cNvGrpSpPr/>
          <p:nvPr/>
        </p:nvGrpSpPr>
        <p:grpSpPr>
          <a:xfrm>
            <a:off x="5355653" y="2706093"/>
            <a:ext cx="262184" cy="346643"/>
            <a:chOff x="5355653" y="2881493"/>
            <a:chExt cx="262184" cy="346643"/>
          </a:xfrm>
        </p:grpSpPr>
        <p:sp>
          <p:nvSpPr>
            <p:cNvPr id="10659" name="Google Shape;10659;p9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99"/>
          <p:cNvGrpSpPr/>
          <p:nvPr/>
        </p:nvGrpSpPr>
        <p:grpSpPr>
          <a:xfrm>
            <a:off x="8055961" y="2706442"/>
            <a:ext cx="260283" cy="345914"/>
            <a:chOff x="8055961" y="2881842"/>
            <a:chExt cx="260283" cy="345914"/>
          </a:xfrm>
        </p:grpSpPr>
        <p:sp>
          <p:nvSpPr>
            <p:cNvPr id="10665" name="Google Shape;10665;p9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9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99"/>
          <p:cNvGrpSpPr/>
          <p:nvPr/>
        </p:nvGrpSpPr>
        <p:grpSpPr>
          <a:xfrm>
            <a:off x="7609368" y="2718512"/>
            <a:ext cx="264813" cy="353105"/>
            <a:chOff x="7609368" y="2893912"/>
            <a:chExt cx="264813" cy="353105"/>
          </a:xfrm>
        </p:grpSpPr>
        <p:sp>
          <p:nvSpPr>
            <p:cNvPr id="10670" name="Google Shape;10670;p9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99"/>
          <p:cNvGrpSpPr/>
          <p:nvPr/>
        </p:nvGrpSpPr>
        <p:grpSpPr>
          <a:xfrm>
            <a:off x="6248458" y="2694372"/>
            <a:ext cx="270864" cy="360645"/>
            <a:chOff x="6248458" y="2869772"/>
            <a:chExt cx="270864" cy="360645"/>
          </a:xfrm>
        </p:grpSpPr>
        <p:sp>
          <p:nvSpPr>
            <p:cNvPr id="10677" name="Google Shape;10677;p9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99"/>
          <p:cNvGrpSpPr/>
          <p:nvPr/>
        </p:nvGrpSpPr>
        <p:grpSpPr>
          <a:xfrm>
            <a:off x="3075928" y="2270398"/>
            <a:ext cx="363243" cy="300675"/>
            <a:chOff x="3075928" y="2445798"/>
            <a:chExt cx="363243" cy="300675"/>
          </a:xfrm>
        </p:grpSpPr>
        <p:sp>
          <p:nvSpPr>
            <p:cNvPr id="10683" name="Google Shape;10683;p9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99"/>
          <p:cNvGrpSpPr/>
          <p:nvPr/>
        </p:nvGrpSpPr>
        <p:grpSpPr>
          <a:xfrm>
            <a:off x="2633105" y="2256459"/>
            <a:ext cx="363243" cy="328585"/>
            <a:chOff x="2633105" y="2431859"/>
            <a:chExt cx="363243" cy="328585"/>
          </a:xfrm>
        </p:grpSpPr>
        <p:sp>
          <p:nvSpPr>
            <p:cNvPr id="10695" name="Google Shape;10695;p9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99"/>
          <p:cNvGrpSpPr/>
          <p:nvPr/>
        </p:nvGrpSpPr>
        <p:grpSpPr>
          <a:xfrm>
            <a:off x="2189142" y="2245910"/>
            <a:ext cx="365904" cy="350064"/>
            <a:chOff x="2189142" y="2421310"/>
            <a:chExt cx="365904" cy="350064"/>
          </a:xfrm>
        </p:grpSpPr>
        <p:sp>
          <p:nvSpPr>
            <p:cNvPr id="10704" name="Google Shape;10704;p9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3" name="Google Shape;10713;p99"/>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4" name="Google Shape;10714;p99"/>
          <p:cNvGrpSpPr/>
          <p:nvPr/>
        </p:nvGrpSpPr>
        <p:grpSpPr>
          <a:xfrm>
            <a:off x="3961923" y="2310917"/>
            <a:ext cx="364415" cy="220936"/>
            <a:chOff x="3961923" y="2486317"/>
            <a:chExt cx="364415" cy="220936"/>
          </a:xfrm>
        </p:grpSpPr>
        <p:sp>
          <p:nvSpPr>
            <p:cNvPr id="10715" name="Google Shape;10715;p9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9" name="Google Shape;10719;p99"/>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0" name="Google Shape;10720;p99"/>
          <p:cNvGrpSpPr/>
          <p:nvPr/>
        </p:nvGrpSpPr>
        <p:grpSpPr>
          <a:xfrm>
            <a:off x="1303876" y="2243977"/>
            <a:ext cx="363275" cy="354626"/>
            <a:chOff x="1303876" y="2419377"/>
            <a:chExt cx="363275" cy="354626"/>
          </a:xfrm>
        </p:grpSpPr>
        <p:sp>
          <p:nvSpPr>
            <p:cNvPr id="10721" name="Google Shape;10721;p9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99"/>
          <p:cNvGrpSpPr/>
          <p:nvPr/>
        </p:nvGrpSpPr>
        <p:grpSpPr>
          <a:xfrm>
            <a:off x="861053" y="2239510"/>
            <a:ext cx="362134" cy="363623"/>
            <a:chOff x="861053" y="2414910"/>
            <a:chExt cx="362134" cy="363623"/>
          </a:xfrm>
        </p:grpSpPr>
        <p:sp>
          <p:nvSpPr>
            <p:cNvPr id="10730" name="Google Shape;10730;p9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99"/>
          <p:cNvGrpSpPr/>
          <p:nvPr/>
        </p:nvGrpSpPr>
        <p:grpSpPr>
          <a:xfrm>
            <a:off x="7594288" y="2239859"/>
            <a:ext cx="279513" cy="355735"/>
            <a:chOff x="7594288" y="2415259"/>
            <a:chExt cx="279513" cy="355735"/>
          </a:xfrm>
        </p:grpSpPr>
        <p:sp>
          <p:nvSpPr>
            <p:cNvPr id="10736" name="Google Shape;10736;p9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99"/>
          <p:cNvGrpSpPr/>
          <p:nvPr/>
        </p:nvGrpSpPr>
        <p:grpSpPr>
          <a:xfrm>
            <a:off x="7145794" y="2240239"/>
            <a:ext cx="278784" cy="355735"/>
            <a:chOff x="7145794" y="2415639"/>
            <a:chExt cx="278784" cy="355735"/>
          </a:xfrm>
        </p:grpSpPr>
        <p:sp>
          <p:nvSpPr>
            <p:cNvPr id="10743" name="Google Shape;10743;p9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99"/>
          <p:cNvGrpSpPr/>
          <p:nvPr/>
        </p:nvGrpSpPr>
        <p:grpSpPr>
          <a:xfrm>
            <a:off x="6698441" y="2239130"/>
            <a:ext cx="277644" cy="357984"/>
            <a:chOff x="6698441" y="2414530"/>
            <a:chExt cx="277644" cy="357984"/>
          </a:xfrm>
        </p:grpSpPr>
        <p:sp>
          <p:nvSpPr>
            <p:cNvPr id="10754" name="Google Shape;10754;p9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99"/>
          <p:cNvGrpSpPr/>
          <p:nvPr/>
        </p:nvGrpSpPr>
        <p:grpSpPr>
          <a:xfrm>
            <a:off x="4897750" y="2240239"/>
            <a:ext cx="279513" cy="357255"/>
            <a:chOff x="4897750" y="2415639"/>
            <a:chExt cx="279513" cy="357255"/>
          </a:xfrm>
        </p:grpSpPr>
        <p:sp>
          <p:nvSpPr>
            <p:cNvPr id="10761" name="Google Shape;10761;p9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99"/>
          <p:cNvGrpSpPr/>
          <p:nvPr/>
        </p:nvGrpSpPr>
        <p:grpSpPr>
          <a:xfrm>
            <a:off x="5812066" y="2240619"/>
            <a:ext cx="264813" cy="353454"/>
            <a:chOff x="5812066" y="2416019"/>
            <a:chExt cx="264813" cy="353454"/>
          </a:xfrm>
        </p:grpSpPr>
        <p:sp>
          <p:nvSpPr>
            <p:cNvPr id="10770" name="Google Shape;10770;p9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99"/>
          <p:cNvGrpSpPr/>
          <p:nvPr/>
        </p:nvGrpSpPr>
        <p:grpSpPr>
          <a:xfrm>
            <a:off x="8054820" y="2240999"/>
            <a:ext cx="264433" cy="353454"/>
            <a:chOff x="8054820" y="2416399"/>
            <a:chExt cx="264433" cy="353454"/>
          </a:xfrm>
        </p:grpSpPr>
        <p:sp>
          <p:nvSpPr>
            <p:cNvPr id="10778" name="Google Shape;10778;p9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99"/>
          <p:cNvGrpSpPr/>
          <p:nvPr/>
        </p:nvGrpSpPr>
        <p:grpSpPr>
          <a:xfrm>
            <a:off x="5356413" y="2237990"/>
            <a:ext cx="271212" cy="361374"/>
            <a:chOff x="5356413" y="2413390"/>
            <a:chExt cx="271212" cy="361374"/>
          </a:xfrm>
        </p:grpSpPr>
        <p:sp>
          <p:nvSpPr>
            <p:cNvPr id="10785" name="Google Shape;10785;p9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99"/>
          <p:cNvGrpSpPr/>
          <p:nvPr/>
        </p:nvGrpSpPr>
        <p:grpSpPr>
          <a:xfrm>
            <a:off x="6255238" y="2236849"/>
            <a:ext cx="271244" cy="360994"/>
            <a:chOff x="6255238" y="2412249"/>
            <a:chExt cx="271244" cy="360994"/>
          </a:xfrm>
        </p:grpSpPr>
        <p:sp>
          <p:nvSpPr>
            <p:cNvPr id="10791" name="Google Shape;10791;p9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99"/>
          <p:cNvGrpSpPr/>
          <p:nvPr/>
        </p:nvGrpSpPr>
        <p:grpSpPr>
          <a:xfrm>
            <a:off x="2185372" y="1782399"/>
            <a:ext cx="366664" cy="366981"/>
            <a:chOff x="2185372" y="1957799"/>
            <a:chExt cx="366664" cy="366981"/>
          </a:xfrm>
        </p:grpSpPr>
        <p:sp>
          <p:nvSpPr>
            <p:cNvPr id="10798" name="Google Shape;10798;p9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99"/>
          <p:cNvGrpSpPr/>
          <p:nvPr/>
        </p:nvGrpSpPr>
        <p:grpSpPr>
          <a:xfrm>
            <a:off x="1737258" y="1812971"/>
            <a:ext cx="370814" cy="307359"/>
            <a:chOff x="1737258" y="1988371"/>
            <a:chExt cx="370814" cy="307359"/>
          </a:xfrm>
        </p:grpSpPr>
        <p:sp>
          <p:nvSpPr>
            <p:cNvPr id="10807" name="Google Shape;10807;p9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99"/>
          <p:cNvGrpSpPr/>
          <p:nvPr/>
        </p:nvGrpSpPr>
        <p:grpSpPr>
          <a:xfrm>
            <a:off x="848983" y="1814111"/>
            <a:ext cx="369294" cy="304350"/>
            <a:chOff x="848983" y="1989511"/>
            <a:chExt cx="369294" cy="304350"/>
          </a:xfrm>
        </p:grpSpPr>
        <p:sp>
          <p:nvSpPr>
            <p:cNvPr id="10812" name="Google Shape;10812;p9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99"/>
          <p:cNvGrpSpPr/>
          <p:nvPr/>
        </p:nvGrpSpPr>
        <p:grpSpPr>
          <a:xfrm>
            <a:off x="3074027" y="1808377"/>
            <a:ext cx="380604" cy="313854"/>
            <a:chOff x="3074027" y="1983777"/>
            <a:chExt cx="380604" cy="313854"/>
          </a:xfrm>
        </p:grpSpPr>
        <p:sp>
          <p:nvSpPr>
            <p:cNvPr id="10818" name="Google Shape;10818;p9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99"/>
          <p:cNvGrpSpPr/>
          <p:nvPr/>
        </p:nvGrpSpPr>
        <p:grpSpPr>
          <a:xfrm>
            <a:off x="3522521" y="1800457"/>
            <a:ext cx="367013" cy="331278"/>
            <a:chOff x="3522521" y="1975857"/>
            <a:chExt cx="367013" cy="331278"/>
          </a:xfrm>
        </p:grpSpPr>
        <p:sp>
          <p:nvSpPr>
            <p:cNvPr id="10824" name="Google Shape;10824;p9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99"/>
          <p:cNvGrpSpPr/>
          <p:nvPr/>
        </p:nvGrpSpPr>
        <p:grpSpPr>
          <a:xfrm>
            <a:off x="2630824" y="1801566"/>
            <a:ext cx="368185" cy="330454"/>
            <a:chOff x="2630824" y="1976966"/>
            <a:chExt cx="368185" cy="330454"/>
          </a:xfrm>
        </p:grpSpPr>
        <p:sp>
          <p:nvSpPr>
            <p:cNvPr id="10832" name="Google Shape;10832;p9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9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99"/>
          <p:cNvGrpSpPr/>
          <p:nvPr/>
        </p:nvGrpSpPr>
        <p:grpSpPr>
          <a:xfrm>
            <a:off x="1293706" y="1791016"/>
            <a:ext cx="369294" cy="350444"/>
            <a:chOff x="1293706" y="1966416"/>
            <a:chExt cx="369294" cy="350444"/>
          </a:xfrm>
        </p:grpSpPr>
        <p:sp>
          <p:nvSpPr>
            <p:cNvPr id="10841" name="Google Shape;10841;p9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9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9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99"/>
          <p:cNvGrpSpPr/>
          <p:nvPr/>
        </p:nvGrpSpPr>
        <p:grpSpPr>
          <a:xfrm>
            <a:off x="3967213" y="1800077"/>
            <a:ext cx="368185" cy="331816"/>
            <a:chOff x="3967213" y="1975477"/>
            <a:chExt cx="368185" cy="331816"/>
          </a:xfrm>
        </p:grpSpPr>
        <p:sp>
          <p:nvSpPr>
            <p:cNvPr id="10850" name="Google Shape;10850;p9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99"/>
          <p:cNvGrpSpPr/>
          <p:nvPr/>
        </p:nvGrpSpPr>
        <p:grpSpPr>
          <a:xfrm>
            <a:off x="8047661" y="1793646"/>
            <a:ext cx="279132" cy="356875"/>
            <a:chOff x="8047661" y="1969046"/>
            <a:chExt cx="279132" cy="356875"/>
          </a:xfrm>
        </p:grpSpPr>
        <p:sp>
          <p:nvSpPr>
            <p:cNvPr id="10854" name="Google Shape;10854;p9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99"/>
          <p:cNvGrpSpPr/>
          <p:nvPr/>
        </p:nvGrpSpPr>
        <p:grpSpPr>
          <a:xfrm>
            <a:off x="7596157" y="1792759"/>
            <a:ext cx="279544" cy="358142"/>
            <a:chOff x="7596157" y="1968159"/>
            <a:chExt cx="279544" cy="358142"/>
          </a:xfrm>
        </p:grpSpPr>
        <p:sp>
          <p:nvSpPr>
            <p:cNvPr id="10859" name="Google Shape;10859;p9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99"/>
          <p:cNvGrpSpPr/>
          <p:nvPr/>
        </p:nvGrpSpPr>
        <p:grpSpPr>
          <a:xfrm>
            <a:off x="7147315" y="1793646"/>
            <a:ext cx="279513" cy="357636"/>
            <a:chOff x="7147315" y="1969046"/>
            <a:chExt cx="279513" cy="357636"/>
          </a:xfrm>
        </p:grpSpPr>
        <p:sp>
          <p:nvSpPr>
            <p:cNvPr id="10866" name="Google Shape;10866;p9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99"/>
          <p:cNvGrpSpPr/>
          <p:nvPr/>
        </p:nvGrpSpPr>
        <p:grpSpPr>
          <a:xfrm>
            <a:off x="6697681" y="1792917"/>
            <a:ext cx="280305" cy="359093"/>
            <a:chOff x="6697681" y="1968317"/>
            <a:chExt cx="280305" cy="359093"/>
          </a:xfrm>
        </p:grpSpPr>
        <p:sp>
          <p:nvSpPr>
            <p:cNvPr id="10874" name="Google Shape;10874;p9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99"/>
          <p:cNvGrpSpPr/>
          <p:nvPr/>
        </p:nvGrpSpPr>
        <p:grpSpPr>
          <a:xfrm>
            <a:off x="6248839" y="1792537"/>
            <a:ext cx="280273" cy="358744"/>
            <a:chOff x="6248839" y="1967937"/>
            <a:chExt cx="280273" cy="358744"/>
          </a:xfrm>
        </p:grpSpPr>
        <p:sp>
          <p:nvSpPr>
            <p:cNvPr id="10882" name="Google Shape;10882;p9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99"/>
          <p:cNvGrpSpPr/>
          <p:nvPr/>
        </p:nvGrpSpPr>
        <p:grpSpPr>
          <a:xfrm>
            <a:off x="5801485" y="1793646"/>
            <a:ext cx="279164" cy="357794"/>
            <a:chOff x="5801485" y="1969046"/>
            <a:chExt cx="279164" cy="357794"/>
          </a:xfrm>
        </p:grpSpPr>
        <p:sp>
          <p:nvSpPr>
            <p:cNvPr id="10889" name="Google Shape;10889;p9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99"/>
          <p:cNvGrpSpPr/>
          <p:nvPr/>
        </p:nvGrpSpPr>
        <p:grpSpPr>
          <a:xfrm>
            <a:off x="5352643" y="1793646"/>
            <a:ext cx="278404" cy="358364"/>
            <a:chOff x="5352643" y="1969046"/>
            <a:chExt cx="278404" cy="358364"/>
          </a:xfrm>
        </p:grpSpPr>
        <p:sp>
          <p:nvSpPr>
            <p:cNvPr id="10903" name="Google Shape;10903;p9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99"/>
          <p:cNvGrpSpPr/>
          <p:nvPr/>
        </p:nvGrpSpPr>
        <p:grpSpPr>
          <a:xfrm>
            <a:off x="4897750" y="1792917"/>
            <a:ext cx="279132" cy="358364"/>
            <a:chOff x="4897750" y="1968317"/>
            <a:chExt cx="279132" cy="358364"/>
          </a:xfrm>
        </p:grpSpPr>
        <p:sp>
          <p:nvSpPr>
            <p:cNvPr id="10908" name="Google Shape;10908;p9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9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1" name="Google Shape;10921;p99"/>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2" name="Google Shape;10922;p99"/>
          <p:cNvGrpSpPr/>
          <p:nvPr/>
        </p:nvGrpSpPr>
        <p:grpSpPr>
          <a:xfrm>
            <a:off x="1767449" y="1337644"/>
            <a:ext cx="324403" cy="347783"/>
            <a:chOff x="1767449" y="1513044"/>
            <a:chExt cx="324403" cy="347783"/>
          </a:xfrm>
        </p:grpSpPr>
        <p:sp>
          <p:nvSpPr>
            <p:cNvPr id="10923" name="Google Shape;10923;p9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99"/>
          <p:cNvGrpSpPr/>
          <p:nvPr/>
        </p:nvGrpSpPr>
        <p:grpSpPr>
          <a:xfrm>
            <a:off x="4007193" y="1337327"/>
            <a:ext cx="320633" cy="348100"/>
            <a:chOff x="4007193" y="1512727"/>
            <a:chExt cx="320633" cy="348100"/>
          </a:xfrm>
        </p:grpSpPr>
        <p:sp>
          <p:nvSpPr>
            <p:cNvPr id="10933" name="Google Shape;10933;p9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99"/>
          <p:cNvGrpSpPr/>
          <p:nvPr/>
        </p:nvGrpSpPr>
        <p:grpSpPr>
          <a:xfrm>
            <a:off x="3530425" y="1333347"/>
            <a:ext cx="368175" cy="344594"/>
            <a:chOff x="3530425" y="1508747"/>
            <a:chExt cx="368175" cy="344594"/>
          </a:xfrm>
        </p:grpSpPr>
        <p:sp>
          <p:nvSpPr>
            <p:cNvPr id="10939" name="Google Shape;10939;p9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99"/>
          <p:cNvGrpSpPr/>
          <p:nvPr/>
        </p:nvGrpSpPr>
        <p:grpSpPr>
          <a:xfrm>
            <a:off x="3127598" y="1337834"/>
            <a:ext cx="289714" cy="347593"/>
            <a:chOff x="3127598" y="1513234"/>
            <a:chExt cx="289714" cy="347593"/>
          </a:xfrm>
        </p:grpSpPr>
        <p:sp>
          <p:nvSpPr>
            <p:cNvPr id="10944" name="Google Shape;10944;p9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99"/>
          <p:cNvGrpSpPr/>
          <p:nvPr/>
        </p:nvGrpSpPr>
        <p:grpSpPr>
          <a:xfrm>
            <a:off x="2662884" y="1337644"/>
            <a:ext cx="322914" cy="348543"/>
            <a:chOff x="2662884" y="1513044"/>
            <a:chExt cx="322914" cy="348543"/>
          </a:xfrm>
        </p:grpSpPr>
        <p:sp>
          <p:nvSpPr>
            <p:cNvPr id="10950" name="Google Shape;10950;p9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99"/>
          <p:cNvGrpSpPr/>
          <p:nvPr/>
        </p:nvGrpSpPr>
        <p:grpSpPr>
          <a:xfrm>
            <a:off x="2232511" y="1337359"/>
            <a:ext cx="299534" cy="348068"/>
            <a:chOff x="2232511" y="1512759"/>
            <a:chExt cx="299534" cy="348068"/>
          </a:xfrm>
        </p:grpSpPr>
        <p:sp>
          <p:nvSpPr>
            <p:cNvPr id="10961" name="Google Shape;10961;p9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99"/>
          <p:cNvGrpSpPr/>
          <p:nvPr/>
        </p:nvGrpSpPr>
        <p:grpSpPr>
          <a:xfrm>
            <a:off x="1331406" y="1337961"/>
            <a:ext cx="301784" cy="348607"/>
            <a:chOff x="1331406" y="1513361"/>
            <a:chExt cx="301784" cy="348607"/>
          </a:xfrm>
        </p:grpSpPr>
        <p:sp>
          <p:nvSpPr>
            <p:cNvPr id="10973" name="Google Shape;10973;p9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99"/>
          <p:cNvGrpSpPr/>
          <p:nvPr/>
        </p:nvGrpSpPr>
        <p:grpSpPr>
          <a:xfrm>
            <a:off x="7144274" y="1324814"/>
            <a:ext cx="282174" cy="355735"/>
            <a:chOff x="7144274" y="1500214"/>
            <a:chExt cx="282174" cy="355735"/>
          </a:xfrm>
        </p:grpSpPr>
        <p:sp>
          <p:nvSpPr>
            <p:cNvPr id="10978" name="Google Shape;10978;p9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9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99"/>
          <p:cNvGrpSpPr/>
          <p:nvPr/>
        </p:nvGrpSpPr>
        <p:grpSpPr>
          <a:xfrm>
            <a:off x="6685262" y="1324814"/>
            <a:ext cx="289682" cy="354594"/>
            <a:chOff x="6685262" y="1500214"/>
            <a:chExt cx="289682" cy="354594"/>
          </a:xfrm>
        </p:grpSpPr>
        <p:sp>
          <p:nvSpPr>
            <p:cNvPr id="10985" name="Google Shape;10985;p9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99"/>
          <p:cNvGrpSpPr/>
          <p:nvPr/>
        </p:nvGrpSpPr>
        <p:grpSpPr>
          <a:xfrm>
            <a:off x="6200938" y="1325194"/>
            <a:ext cx="322154" cy="355355"/>
            <a:chOff x="6200938" y="1500594"/>
            <a:chExt cx="322154" cy="355355"/>
          </a:xfrm>
        </p:grpSpPr>
        <p:sp>
          <p:nvSpPr>
            <p:cNvPr id="10990" name="Google Shape;10990;p9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99"/>
          <p:cNvGrpSpPr/>
          <p:nvPr/>
        </p:nvGrpSpPr>
        <p:grpSpPr>
          <a:xfrm>
            <a:off x="5289631" y="1324814"/>
            <a:ext cx="332355" cy="354974"/>
            <a:chOff x="5289631" y="1500214"/>
            <a:chExt cx="332355" cy="354974"/>
          </a:xfrm>
        </p:grpSpPr>
        <p:sp>
          <p:nvSpPr>
            <p:cNvPr id="10996" name="Google Shape;10996;p9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99"/>
          <p:cNvGrpSpPr/>
          <p:nvPr/>
        </p:nvGrpSpPr>
        <p:grpSpPr>
          <a:xfrm>
            <a:off x="5748295" y="1324433"/>
            <a:ext cx="323294" cy="356115"/>
            <a:chOff x="5748295" y="1499833"/>
            <a:chExt cx="323294" cy="356115"/>
          </a:xfrm>
        </p:grpSpPr>
        <p:sp>
          <p:nvSpPr>
            <p:cNvPr id="11003" name="Google Shape;11003;p9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99"/>
          <p:cNvGrpSpPr/>
          <p:nvPr/>
        </p:nvGrpSpPr>
        <p:grpSpPr>
          <a:xfrm>
            <a:off x="8047661" y="1325637"/>
            <a:ext cx="278404" cy="355260"/>
            <a:chOff x="8047661" y="1501037"/>
            <a:chExt cx="278404" cy="355260"/>
          </a:xfrm>
        </p:grpSpPr>
        <p:sp>
          <p:nvSpPr>
            <p:cNvPr id="11011" name="Google Shape;11011;p9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99"/>
          <p:cNvGrpSpPr/>
          <p:nvPr/>
        </p:nvGrpSpPr>
        <p:grpSpPr>
          <a:xfrm>
            <a:off x="4903389" y="1324814"/>
            <a:ext cx="267854" cy="355735"/>
            <a:chOff x="4903389" y="1500214"/>
            <a:chExt cx="267854" cy="355735"/>
          </a:xfrm>
        </p:grpSpPr>
        <p:sp>
          <p:nvSpPr>
            <p:cNvPr id="11016" name="Google Shape;11016;p9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99"/>
          <p:cNvGrpSpPr/>
          <p:nvPr/>
        </p:nvGrpSpPr>
        <p:grpSpPr>
          <a:xfrm>
            <a:off x="7613518" y="1325954"/>
            <a:ext cx="264433" cy="353074"/>
            <a:chOff x="7613518" y="1501354"/>
            <a:chExt cx="264433" cy="353074"/>
          </a:xfrm>
        </p:grpSpPr>
        <p:sp>
          <p:nvSpPr>
            <p:cNvPr id="11022" name="Google Shape;11022;p9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99"/>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29" name="Google Shape;11029;p99"/>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33" name="Shape 11033"/>
        <p:cNvGrpSpPr/>
        <p:nvPr/>
      </p:nvGrpSpPr>
      <p:grpSpPr>
        <a:xfrm>
          <a:off x="0" y="0"/>
          <a:ext cx="0" cy="0"/>
          <a:chOff x="0" y="0"/>
          <a:chExt cx="0" cy="0"/>
        </a:xfrm>
      </p:grpSpPr>
      <p:grpSp>
        <p:nvGrpSpPr>
          <p:cNvPr id="11034" name="Google Shape;11034;p100"/>
          <p:cNvGrpSpPr/>
          <p:nvPr/>
        </p:nvGrpSpPr>
        <p:grpSpPr>
          <a:xfrm>
            <a:off x="1757085" y="1325225"/>
            <a:ext cx="371069" cy="359396"/>
            <a:chOff x="1757085" y="1500675"/>
            <a:chExt cx="371069" cy="359396"/>
          </a:xfrm>
        </p:grpSpPr>
        <p:sp>
          <p:nvSpPr>
            <p:cNvPr id="11035" name="Google Shape;11035;p10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0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0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0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0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0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0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0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0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0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0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0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0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0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0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0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0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0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0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0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0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0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0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0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0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0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0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0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0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100"/>
          <p:cNvGrpSpPr/>
          <p:nvPr/>
        </p:nvGrpSpPr>
        <p:grpSpPr>
          <a:xfrm>
            <a:off x="2774209" y="1779241"/>
            <a:ext cx="116693" cy="374186"/>
            <a:chOff x="2774209" y="1954691"/>
            <a:chExt cx="116693" cy="374186"/>
          </a:xfrm>
        </p:grpSpPr>
        <p:sp>
          <p:nvSpPr>
            <p:cNvPr id="11065" name="Google Shape;11065;p10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0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100"/>
          <p:cNvGrpSpPr/>
          <p:nvPr/>
        </p:nvGrpSpPr>
        <p:grpSpPr>
          <a:xfrm>
            <a:off x="4017435" y="1324462"/>
            <a:ext cx="315092" cy="359397"/>
            <a:chOff x="4017435" y="1499912"/>
            <a:chExt cx="315092" cy="359397"/>
          </a:xfrm>
        </p:grpSpPr>
        <p:sp>
          <p:nvSpPr>
            <p:cNvPr id="11068" name="Google Shape;11068;p10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0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100"/>
          <p:cNvGrpSpPr/>
          <p:nvPr/>
        </p:nvGrpSpPr>
        <p:grpSpPr>
          <a:xfrm>
            <a:off x="3963652" y="1824309"/>
            <a:ext cx="374154" cy="284050"/>
            <a:chOff x="3963652" y="1999759"/>
            <a:chExt cx="374154" cy="284050"/>
          </a:xfrm>
        </p:grpSpPr>
        <p:sp>
          <p:nvSpPr>
            <p:cNvPr id="11071" name="Google Shape;11071;p10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0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0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100"/>
          <p:cNvGrpSpPr/>
          <p:nvPr/>
        </p:nvGrpSpPr>
        <p:grpSpPr>
          <a:xfrm>
            <a:off x="1777536" y="1839416"/>
            <a:ext cx="376444" cy="253772"/>
            <a:chOff x="1777536" y="2014866"/>
            <a:chExt cx="376444" cy="253772"/>
          </a:xfrm>
        </p:grpSpPr>
        <p:sp>
          <p:nvSpPr>
            <p:cNvPr id="11075" name="Google Shape;11075;p10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0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0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0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0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100"/>
          <p:cNvGrpSpPr/>
          <p:nvPr/>
        </p:nvGrpSpPr>
        <p:grpSpPr>
          <a:xfrm>
            <a:off x="1309875" y="1881876"/>
            <a:ext cx="374154" cy="169680"/>
            <a:chOff x="1309875" y="2057326"/>
            <a:chExt cx="374154" cy="169680"/>
          </a:xfrm>
        </p:grpSpPr>
        <p:sp>
          <p:nvSpPr>
            <p:cNvPr id="11081" name="Google Shape;11081;p10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0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0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0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0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0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0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0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0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0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0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2" name="Google Shape;11092;p100"/>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3" name="Google Shape;11093;p100"/>
          <p:cNvGrpSpPr/>
          <p:nvPr/>
        </p:nvGrpSpPr>
        <p:grpSpPr>
          <a:xfrm>
            <a:off x="2347450" y="1779114"/>
            <a:ext cx="113639" cy="373168"/>
            <a:chOff x="2347450" y="1954564"/>
            <a:chExt cx="113639" cy="373168"/>
          </a:xfrm>
        </p:grpSpPr>
        <p:sp>
          <p:nvSpPr>
            <p:cNvPr id="11094" name="Google Shape;11094;p10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0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6" name="Google Shape;11096;p100"/>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7" name="Google Shape;11097;p100"/>
          <p:cNvGrpSpPr/>
          <p:nvPr/>
        </p:nvGrpSpPr>
        <p:grpSpPr>
          <a:xfrm>
            <a:off x="3110102" y="1324430"/>
            <a:ext cx="330613" cy="358379"/>
            <a:chOff x="3110102" y="1499880"/>
            <a:chExt cx="330613" cy="358379"/>
          </a:xfrm>
        </p:grpSpPr>
        <p:sp>
          <p:nvSpPr>
            <p:cNvPr id="11098" name="Google Shape;11098;p10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0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0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0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0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0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0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5" name="Google Shape;11105;p100"/>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6" name="Google Shape;11106;p100"/>
          <p:cNvGrpSpPr/>
          <p:nvPr/>
        </p:nvGrpSpPr>
        <p:grpSpPr>
          <a:xfrm>
            <a:off x="3485575" y="1824309"/>
            <a:ext cx="373772" cy="284050"/>
            <a:chOff x="3531200" y="1999759"/>
            <a:chExt cx="373772" cy="284050"/>
          </a:xfrm>
        </p:grpSpPr>
        <p:sp>
          <p:nvSpPr>
            <p:cNvPr id="11107" name="Google Shape;11107;p10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0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0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0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100"/>
          <p:cNvGrpSpPr/>
          <p:nvPr/>
        </p:nvGrpSpPr>
        <p:grpSpPr>
          <a:xfrm>
            <a:off x="2667058" y="1324843"/>
            <a:ext cx="330231" cy="359015"/>
            <a:chOff x="2667058" y="1500293"/>
            <a:chExt cx="330231" cy="359015"/>
          </a:xfrm>
        </p:grpSpPr>
        <p:sp>
          <p:nvSpPr>
            <p:cNvPr id="11112" name="Google Shape;11112;p10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0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0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0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0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0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0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0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0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0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0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0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0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0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0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0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0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0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100"/>
          <p:cNvGrpSpPr/>
          <p:nvPr/>
        </p:nvGrpSpPr>
        <p:grpSpPr>
          <a:xfrm>
            <a:off x="3567553" y="1324462"/>
            <a:ext cx="320022" cy="359778"/>
            <a:chOff x="3567553" y="1499912"/>
            <a:chExt cx="320022" cy="359778"/>
          </a:xfrm>
        </p:grpSpPr>
        <p:sp>
          <p:nvSpPr>
            <p:cNvPr id="11131" name="Google Shape;11131;p10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0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0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0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0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0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100"/>
          <p:cNvGrpSpPr/>
          <p:nvPr/>
        </p:nvGrpSpPr>
        <p:grpSpPr>
          <a:xfrm>
            <a:off x="1309875" y="1324462"/>
            <a:ext cx="359015" cy="358633"/>
            <a:chOff x="1309875" y="1499912"/>
            <a:chExt cx="359015" cy="358633"/>
          </a:xfrm>
        </p:grpSpPr>
        <p:sp>
          <p:nvSpPr>
            <p:cNvPr id="11138" name="Google Shape;11138;p10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0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0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0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0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0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0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0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0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100"/>
          <p:cNvGrpSpPr/>
          <p:nvPr/>
        </p:nvGrpSpPr>
        <p:grpSpPr>
          <a:xfrm>
            <a:off x="2219466" y="1324843"/>
            <a:ext cx="330613" cy="359015"/>
            <a:chOff x="2219466" y="1500293"/>
            <a:chExt cx="330613" cy="359015"/>
          </a:xfrm>
        </p:grpSpPr>
        <p:sp>
          <p:nvSpPr>
            <p:cNvPr id="11148" name="Google Shape;11148;p10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0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100"/>
          <p:cNvGrpSpPr/>
          <p:nvPr/>
        </p:nvGrpSpPr>
        <p:grpSpPr>
          <a:xfrm>
            <a:off x="5343544" y="1333908"/>
            <a:ext cx="244676" cy="351095"/>
            <a:chOff x="5343544" y="1509358"/>
            <a:chExt cx="244676" cy="351095"/>
          </a:xfrm>
        </p:grpSpPr>
        <p:sp>
          <p:nvSpPr>
            <p:cNvPr id="11151" name="Google Shape;11151;p10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0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0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100"/>
          <p:cNvGrpSpPr/>
          <p:nvPr/>
        </p:nvGrpSpPr>
        <p:grpSpPr>
          <a:xfrm>
            <a:off x="4882340" y="1333908"/>
            <a:ext cx="246171" cy="351095"/>
            <a:chOff x="4882340" y="1509358"/>
            <a:chExt cx="246171" cy="351095"/>
          </a:xfrm>
        </p:grpSpPr>
        <p:sp>
          <p:nvSpPr>
            <p:cNvPr id="11155" name="Google Shape;11155;p10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0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0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0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0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100"/>
          <p:cNvGrpSpPr/>
          <p:nvPr/>
        </p:nvGrpSpPr>
        <p:grpSpPr>
          <a:xfrm>
            <a:off x="6273204" y="1333558"/>
            <a:ext cx="236343" cy="351445"/>
            <a:chOff x="6273204" y="1509008"/>
            <a:chExt cx="236343" cy="351445"/>
          </a:xfrm>
        </p:grpSpPr>
        <p:sp>
          <p:nvSpPr>
            <p:cNvPr id="11161" name="Google Shape;11161;p10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0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3" name="Google Shape;11163;p100"/>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100"/>
          <p:cNvGrpSpPr/>
          <p:nvPr/>
        </p:nvGrpSpPr>
        <p:grpSpPr>
          <a:xfrm>
            <a:off x="7219530" y="1332794"/>
            <a:ext cx="191625" cy="352209"/>
            <a:chOff x="7219530" y="1508244"/>
            <a:chExt cx="191625" cy="352209"/>
          </a:xfrm>
        </p:grpSpPr>
        <p:sp>
          <p:nvSpPr>
            <p:cNvPr id="11165" name="Google Shape;11165;p10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0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100"/>
          <p:cNvGrpSpPr/>
          <p:nvPr/>
        </p:nvGrpSpPr>
        <p:grpSpPr>
          <a:xfrm>
            <a:off x="7699309" y="1333176"/>
            <a:ext cx="154922" cy="351827"/>
            <a:chOff x="7699309" y="1508626"/>
            <a:chExt cx="154922" cy="351827"/>
          </a:xfrm>
        </p:grpSpPr>
        <p:sp>
          <p:nvSpPr>
            <p:cNvPr id="11168" name="Google Shape;11168;p10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0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0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0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0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0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0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100"/>
          <p:cNvGrpSpPr/>
          <p:nvPr/>
        </p:nvGrpSpPr>
        <p:grpSpPr>
          <a:xfrm>
            <a:off x="8161690" y="1333558"/>
            <a:ext cx="153396" cy="351064"/>
            <a:chOff x="8161690" y="1509008"/>
            <a:chExt cx="153396" cy="351064"/>
          </a:xfrm>
        </p:grpSpPr>
        <p:sp>
          <p:nvSpPr>
            <p:cNvPr id="11176" name="Google Shape;11176;p10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0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0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0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100"/>
          <p:cNvGrpSpPr/>
          <p:nvPr/>
        </p:nvGrpSpPr>
        <p:grpSpPr>
          <a:xfrm>
            <a:off x="6746940" y="1333431"/>
            <a:ext cx="213221" cy="352304"/>
            <a:chOff x="6746940" y="1508881"/>
            <a:chExt cx="213221" cy="352304"/>
          </a:xfrm>
        </p:grpSpPr>
        <p:sp>
          <p:nvSpPr>
            <p:cNvPr id="11181" name="Google Shape;11181;p10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0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0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0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100"/>
          <p:cNvGrpSpPr/>
          <p:nvPr/>
        </p:nvGrpSpPr>
        <p:grpSpPr>
          <a:xfrm>
            <a:off x="5770336" y="1832165"/>
            <a:ext cx="350682" cy="292097"/>
            <a:chOff x="5770336" y="2007615"/>
            <a:chExt cx="350682" cy="292097"/>
          </a:xfrm>
        </p:grpSpPr>
        <p:sp>
          <p:nvSpPr>
            <p:cNvPr id="11186" name="Google Shape;11186;p10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0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0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0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100"/>
          <p:cNvGrpSpPr/>
          <p:nvPr/>
        </p:nvGrpSpPr>
        <p:grpSpPr>
          <a:xfrm>
            <a:off x="5326878" y="1804908"/>
            <a:ext cx="350332" cy="346229"/>
            <a:chOff x="5326878" y="1980358"/>
            <a:chExt cx="350332" cy="346229"/>
          </a:xfrm>
        </p:grpSpPr>
        <p:sp>
          <p:nvSpPr>
            <p:cNvPr id="11191" name="Google Shape;11191;p10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0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0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0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5" name="Google Shape;11195;p100"/>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6" name="Google Shape;11196;p100"/>
          <p:cNvGrpSpPr/>
          <p:nvPr/>
        </p:nvGrpSpPr>
        <p:grpSpPr>
          <a:xfrm>
            <a:off x="4883835" y="1817121"/>
            <a:ext cx="350300" cy="323043"/>
            <a:chOff x="4883835" y="1992571"/>
            <a:chExt cx="350300" cy="323043"/>
          </a:xfrm>
        </p:grpSpPr>
        <p:sp>
          <p:nvSpPr>
            <p:cNvPr id="11197" name="Google Shape;11197;p10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0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0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0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0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0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100"/>
          <p:cNvGrpSpPr/>
          <p:nvPr/>
        </p:nvGrpSpPr>
        <p:grpSpPr>
          <a:xfrm>
            <a:off x="7548967" y="1803477"/>
            <a:ext cx="333285" cy="349950"/>
            <a:chOff x="7548967" y="1978927"/>
            <a:chExt cx="333285" cy="349950"/>
          </a:xfrm>
        </p:grpSpPr>
        <p:sp>
          <p:nvSpPr>
            <p:cNvPr id="11204" name="Google Shape;11204;p10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0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0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0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0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0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0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100"/>
          <p:cNvGrpSpPr/>
          <p:nvPr/>
        </p:nvGrpSpPr>
        <p:grpSpPr>
          <a:xfrm>
            <a:off x="6214142" y="1803477"/>
            <a:ext cx="346515" cy="350300"/>
            <a:chOff x="6214142" y="1978927"/>
            <a:chExt cx="346515" cy="350300"/>
          </a:xfrm>
        </p:grpSpPr>
        <p:sp>
          <p:nvSpPr>
            <p:cNvPr id="11212" name="Google Shape;11212;p10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0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100"/>
          <p:cNvGrpSpPr/>
          <p:nvPr/>
        </p:nvGrpSpPr>
        <p:grpSpPr>
          <a:xfrm>
            <a:off x="7105923" y="1803095"/>
            <a:ext cx="333285" cy="350682"/>
            <a:chOff x="7105923" y="1978545"/>
            <a:chExt cx="333285" cy="350682"/>
          </a:xfrm>
        </p:grpSpPr>
        <p:sp>
          <p:nvSpPr>
            <p:cNvPr id="11215" name="Google Shape;11215;p10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0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0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0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0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0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0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2" name="Google Shape;11222;p100"/>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00"/>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4" name="Google Shape;11224;p100"/>
          <p:cNvGrpSpPr/>
          <p:nvPr/>
        </p:nvGrpSpPr>
        <p:grpSpPr>
          <a:xfrm>
            <a:off x="3616406" y="2246902"/>
            <a:ext cx="203393" cy="351827"/>
            <a:chOff x="3616406" y="2422352"/>
            <a:chExt cx="203393" cy="351827"/>
          </a:xfrm>
        </p:grpSpPr>
        <p:sp>
          <p:nvSpPr>
            <p:cNvPr id="11225" name="Google Shape;11225;p10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0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100"/>
          <p:cNvGrpSpPr/>
          <p:nvPr/>
        </p:nvGrpSpPr>
        <p:grpSpPr>
          <a:xfrm>
            <a:off x="878187" y="2246520"/>
            <a:ext cx="272696" cy="351827"/>
            <a:chOff x="913012" y="2421970"/>
            <a:chExt cx="272696" cy="351827"/>
          </a:xfrm>
        </p:grpSpPr>
        <p:sp>
          <p:nvSpPr>
            <p:cNvPr id="11228" name="Google Shape;11228;p10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0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0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0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100"/>
          <p:cNvGrpSpPr/>
          <p:nvPr/>
        </p:nvGrpSpPr>
        <p:grpSpPr>
          <a:xfrm>
            <a:off x="2274743" y="2246902"/>
            <a:ext cx="255649" cy="351445"/>
            <a:chOff x="2274743" y="2422352"/>
            <a:chExt cx="255649" cy="351445"/>
          </a:xfrm>
        </p:grpSpPr>
        <p:sp>
          <p:nvSpPr>
            <p:cNvPr id="11233" name="Google Shape;11233;p10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0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0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100"/>
          <p:cNvGrpSpPr/>
          <p:nvPr/>
        </p:nvGrpSpPr>
        <p:grpSpPr>
          <a:xfrm>
            <a:off x="2708723" y="2245789"/>
            <a:ext cx="246552" cy="352558"/>
            <a:chOff x="2708723" y="2421239"/>
            <a:chExt cx="246552" cy="352558"/>
          </a:xfrm>
        </p:grpSpPr>
        <p:sp>
          <p:nvSpPr>
            <p:cNvPr id="11237" name="Google Shape;11237;p10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0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100"/>
          <p:cNvGrpSpPr/>
          <p:nvPr/>
        </p:nvGrpSpPr>
        <p:grpSpPr>
          <a:xfrm>
            <a:off x="1835485" y="2246902"/>
            <a:ext cx="259433" cy="350714"/>
            <a:chOff x="1835485" y="2422352"/>
            <a:chExt cx="259433" cy="350714"/>
          </a:xfrm>
        </p:grpSpPr>
        <p:sp>
          <p:nvSpPr>
            <p:cNvPr id="11240" name="Google Shape;11240;p10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0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0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0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0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0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0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100"/>
          <p:cNvGrpSpPr/>
          <p:nvPr/>
        </p:nvGrpSpPr>
        <p:grpSpPr>
          <a:xfrm>
            <a:off x="3150240" y="2246902"/>
            <a:ext cx="212489" cy="351445"/>
            <a:chOff x="3150240" y="2422352"/>
            <a:chExt cx="212489" cy="351445"/>
          </a:xfrm>
        </p:grpSpPr>
        <p:sp>
          <p:nvSpPr>
            <p:cNvPr id="11248" name="Google Shape;11248;p10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0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100"/>
          <p:cNvGrpSpPr/>
          <p:nvPr/>
        </p:nvGrpSpPr>
        <p:grpSpPr>
          <a:xfrm>
            <a:off x="1367060" y="2246679"/>
            <a:ext cx="269261" cy="352050"/>
            <a:chOff x="1367060" y="2422129"/>
            <a:chExt cx="269261" cy="352050"/>
          </a:xfrm>
        </p:grpSpPr>
        <p:sp>
          <p:nvSpPr>
            <p:cNvPr id="11251" name="Google Shape;11251;p10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0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0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0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0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0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0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0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0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0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0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0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0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0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5" name="Google Shape;11265;p100"/>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6" name="Google Shape;11266;p100"/>
          <p:cNvGrpSpPr/>
          <p:nvPr/>
        </p:nvGrpSpPr>
        <p:grpSpPr>
          <a:xfrm>
            <a:off x="4882690" y="2249955"/>
            <a:ext cx="274573" cy="350682"/>
            <a:chOff x="4882690" y="2425405"/>
            <a:chExt cx="274573" cy="350682"/>
          </a:xfrm>
        </p:grpSpPr>
        <p:sp>
          <p:nvSpPr>
            <p:cNvPr id="11267" name="Google Shape;11267;p10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0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100"/>
          <p:cNvGrpSpPr/>
          <p:nvPr/>
        </p:nvGrpSpPr>
        <p:grpSpPr>
          <a:xfrm>
            <a:off x="6627639" y="2268434"/>
            <a:ext cx="355993" cy="313247"/>
            <a:chOff x="6627639" y="2443884"/>
            <a:chExt cx="355993" cy="313247"/>
          </a:xfrm>
        </p:grpSpPr>
        <p:sp>
          <p:nvSpPr>
            <p:cNvPr id="11270" name="Google Shape;11270;p10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0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0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100"/>
          <p:cNvGrpSpPr/>
          <p:nvPr/>
        </p:nvGrpSpPr>
        <p:grpSpPr>
          <a:xfrm>
            <a:off x="6183451" y="2286690"/>
            <a:ext cx="351445" cy="277976"/>
            <a:chOff x="6183451" y="2462140"/>
            <a:chExt cx="351445" cy="277976"/>
          </a:xfrm>
        </p:grpSpPr>
        <p:sp>
          <p:nvSpPr>
            <p:cNvPr id="11274" name="Google Shape;11274;p10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0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0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0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0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0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0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100"/>
          <p:cNvGrpSpPr/>
          <p:nvPr/>
        </p:nvGrpSpPr>
        <p:grpSpPr>
          <a:xfrm>
            <a:off x="5735477" y="2254408"/>
            <a:ext cx="353354" cy="341299"/>
            <a:chOff x="5735477" y="2429858"/>
            <a:chExt cx="353354" cy="341299"/>
          </a:xfrm>
        </p:grpSpPr>
        <p:sp>
          <p:nvSpPr>
            <p:cNvPr id="11282" name="Google Shape;11282;p10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0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0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0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0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0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100"/>
          <p:cNvGrpSpPr/>
          <p:nvPr/>
        </p:nvGrpSpPr>
        <p:grpSpPr>
          <a:xfrm>
            <a:off x="5243735" y="2271523"/>
            <a:ext cx="405255" cy="275499"/>
            <a:chOff x="5283337" y="2478774"/>
            <a:chExt cx="358633" cy="243913"/>
          </a:xfrm>
        </p:grpSpPr>
        <p:sp>
          <p:nvSpPr>
            <p:cNvPr id="11289" name="Google Shape;11289;p10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0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0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0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0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0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0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0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0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0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0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0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0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0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0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0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0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00"/>
          <p:cNvGrpSpPr/>
          <p:nvPr/>
        </p:nvGrpSpPr>
        <p:grpSpPr>
          <a:xfrm>
            <a:off x="7964753" y="2295373"/>
            <a:ext cx="362068" cy="258670"/>
            <a:chOff x="7964753" y="2470823"/>
            <a:chExt cx="362068" cy="258670"/>
          </a:xfrm>
        </p:grpSpPr>
        <p:sp>
          <p:nvSpPr>
            <p:cNvPr id="11307" name="Google Shape;11307;p10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0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0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0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0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0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0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0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0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100"/>
          <p:cNvGrpSpPr/>
          <p:nvPr/>
        </p:nvGrpSpPr>
        <p:grpSpPr>
          <a:xfrm>
            <a:off x="7524349" y="2280997"/>
            <a:ext cx="350332" cy="288948"/>
            <a:chOff x="7524349" y="2456447"/>
            <a:chExt cx="350332" cy="288948"/>
          </a:xfrm>
        </p:grpSpPr>
        <p:sp>
          <p:nvSpPr>
            <p:cNvPr id="11317" name="Google Shape;11317;p10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0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0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0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0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100"/>
          <p:cNvGrpSpPr/>
          <p:nvPr/>
        </p:nvGrpSpPr>
        <p:grpSpPr>
          <a:xfrm>
            <a:off x="3972749" y="2719143"/>
            <a:ext cx="355230" cy="356725"/>
            <a:chOff x="3972749" y="2894211"/>
            <a:chExt cx="355230" cy="356725"/>
          </a:xfrm>
        </p:grpSpPr>
        <p:sp>
          <p:nvSpPr>
            <p:cNvPr id="11323" name="Google Shape;11323;p10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0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0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0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0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100"/>
          <p:cNvGrpSpPr/>
          <p:nvPr/>
        </p:nvGrpSpPr>
        <p:grpSpPr>
          <a:xfrm>
            <a:off x="3527797" y="2743553"/>
            <a:ext cx="355993" cy="307904"/>
            <a:chOff x="3527797" y="2918796"/>
            <a:chExt cx="355993" cy="307904"/>
          </a:xfrm>
        </p:grpSpPr>
        <p:sp>
          <p:nvSpPr>
            <p:cNvPr id="11329" name="Google Shape;11329;p10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0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0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0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0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0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0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0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0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0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100"/>
          <p:cNvGrpSpPr/>
          <p:nvPr/>
        </p:nvGrpSpPr>
        <p:grpSpPr>
          <a:xfrm>
            <a:off x="3082845" y="2746336"/>
            <a:ext cx="356375" cy="302338"/>
            <a:chOff x="3082845" y="2920959"/>
            <a:chExt cx="356375" cy="302338"/>
          </a:xfrm>
        </p:grpSpPr>
        <p:sp>
          <p:nvSpPr>
            <p:cNvPr id="11340" name="Google Shape;11340;p10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0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100"/>
          <p:cNvGrpSpPr/>
          <p:nvPr/>
        </p:nvGrpSpPr>
        <p:grpSpPr>
          <a:xfrm>
            <a:off x="2639038" y="2719699"/>
            <a:ext cx="355612" cy="355612"/>
            <a:chOff x="2639038" y="2894942"/>
            <a:chExt cx="355612" cy="355612"/>
          </a:xfrm>
        </p:grpSpPr>
        <p:sp>
          <p:nvSpPr>
            <p:cNvPr id="11343" name="Google Shape;11343;p10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0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100"/>
          <p:cNvGrpSpPr/>
          <p:nvPr/>
        </p:nvGrpSpPr>
        <p:grpSpPr>
          <a:xfrm>
            <a:off x="2194468" y="2763622"/>
            <a:ext cx="355993" cy="267766"/>
            <a:chOff x="2194468" y="2938865"/>
            <a:chExt cx="355993" cy="267766"/>
          </a:xfrm>
        </p:grpSpPr>
        <p:sp>
          <p:nvSpPr>
            <p:cNvPr id="11346" name="Google Shape;11346;p10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0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0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0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0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0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0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0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0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0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0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0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0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0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0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0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0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0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0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0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100"/>
          <p:cNvGrpSpPr/>
          <p:nvPr/>
        </p:nvGrpSpPr>
        <p:grpSpPr>
          <a:xfrm>
            <a:off x="1749897" y="2719699"/>
            <a:ext cx="355993" cy="355612"/>
            <a:chOff x="1749897" y="2894561"/>
            <a:chExt cx="355993" cy="355612"/>
          </a:xfrm>
        </p:grpSpPr>
        <p:sp>
          <p:nvSpPr>
            <p:cNvPr id="11367" name="Google Shape;11367;p10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0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0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0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0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0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0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0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0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0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0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100"/>
          <p:cNvGrpSpPr/>
          <p:nvPr/>
        </p:nvGrpSpPr>
        <p:grpSpPr>
          <a:xfrm>
            <a:off x="1305327" y="2718761"/>
            <a:ext cx="357520" cy="357488"/>
            <a:chOff x="1305327" y="2894211"/>
            <a:chExt cx="357520" cy="357488"/>
          </a:xfrm>
        </p:grpSpPr>
        <p:sp>
          <p:nvSpPr>
            <p:cNvPr id="11379" name="Google Shape;11379;p10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0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0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0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0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100"/>
          <p:cNvGrpSpPr/>
          <p:nvPr/>
        </p:nvGrpSpPr>
        <p:grpSpPr>
          <a:xfrm>
            <a:off x="853950" y="2720860"/>
            <a:ext cx="364104" cy="353290"/>
            <a:chOff x="853950" y="2894720"/>
            <a:chExt cx="364104" cy="353290"/>
          </a:xfrm>
        </p:grpSpPr>
        <p:sp>
          <p:nvSpPr>
            <p:cNvPr id="11385" name="Google Shape;11385;p10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0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0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0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0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0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0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100"/>
          <p:cNvGrpSpPr/>
          <p:nvPr/>
        </p:nvGrpSpPr>
        <p:grpSpPr>
          <a:xfrm>
            <a:off x="7066548" y="2737144"/>
            <a:ext cx="352209" cy="334938"/>
            <a:chOff x="7066548" y="2912594"/>
            <a:chExt cx="352209" cy="334938"/>
          </a:xfrm>
        </p:grpSpPr>
        <p:sp>
          <p:nvSpPr>
            <p:cNvPr id="11393" name="Google Shape;11393;p10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0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0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0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0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0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9" name="Google Shape;11399;p100"/>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00"/>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1" name="Google Shape;11401;p100"/>
          <p:cNvGrpSpPr/>
          <p:nvPr/>
        </p:nvGrpSpPr>
        <p:grpSpPr>
          <a:xfrm>
            <a:off x="7541397" y="2729352"/>
            <a:ext cx="318495" cy="352209"/>
            <a:chOff x="7541397" y="2904802"/>
            <a:chExt cx="318495" cy="352209"/>
          </a:xfrm>
        </p:grpSpPr>
        <p:sp>
          <p:nvSpPr>
            <p:cNvPr id="11402" name="Google Shape;11402;p10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0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100"/>
          <p:cNvGrpSpPr/>
          <p:nvPr/>
        </p:nvGrpSpPr>
        <p:grpSpPr>
          <a:xfrm>
            <a:off x="8003015" y="2728589"/>
            <a:ext cx="306759" cy="351445"/>
            <a:chOff x="8003015" y="2904039"/>
            <a:chExt cx="306759" cy="351445"/>
          </a:xfrm>
        </p:grpSpPr>
        <p:sp>
          <p:nvSpPr>
            <p:cNvPr id="11405" name="Google Shape;11405;p10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0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0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0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0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0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100"/>
          <p:cNvGrpSpPr/>
          <p:nvPr/>
        </p:nvGrpSpPr>
        <p:grpSpPr>
          <a:xfrm>
            <a:off x="5687770" y="2710046"/>
            <a:ext cx="369638" cy="369606"/>
            <a:chOff x="5687770" y="2885496"/>
            <a:chExt cx="369638" cy="369606"/>
          </a:xfrm>
        </p:grpSpPr>
        <p:sp>
          <p:nvSpPr>
            <p:cNvPr id="11412" name="Google Shape;11412;p10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0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0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0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0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0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0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0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0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0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100"/>
          <p:cNvGrpSpPr/>
          <p:nvPr/>
        </p:nvGrpSpPr>
        <p:grpSpPr>
          <a:xfrm>
            <a:off x="4881958" y="2729352"/>
            <a:ext cx="156417" cy="349537"/>
            <a:chOff x="4881958" y="2904802"/>
            <a:chExt cx="156417" cy="349537"/>
          </a:xfrm>
        </p:grpSpPr>
        <p:sp>
          <p:nvSpPr>
            <p:cNvPr id="11423" name="Google Shape;11423;p10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0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0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0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0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0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0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100"/>
          <p:cNvGrpSpPr/>
          <p:nvPr/>
        </p:nvGrpSpPr>
        <p:grpSpPr>
          <a:xfrm>
            <a:off x="5230318" y="2711064"/>
            <a:ext cx="371133" cy="367443"/>
            <a:chOff x="5230318" y="2886514"/>
            <a:chExt cx="371133" cy="367443"/>
          </a:xfrm>
        </p:grpSpPr>
        <p:sp>
          <p:nvSpPr>
            <p:cNvPr id="11431" name="Google Shape;11431;p10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0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0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0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0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0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0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0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0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100"/>
          <p:cNvGrpSpPr/>
          <p:nvPr/>
        </p:nvGrpSpPr>
        <p:grpSpPr>
          <a:xfrm>
            <a:off x="5748358" y="3259128"/>
            <a:ext cx="352590" cy="182561"/>
            <a:chOff x="5748358" y="3434578"/>
            <a:chExt cx="352590" cy="182561"/>
          </a:xfrm>
        </p:grpSpPr>
        <p:sp>
          <p:nvSpPr>
            <p:cNvPr id="11441" name="Google Shape;11441;p10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0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0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0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0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0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100"/>
          <p:cNvGrpSpPr/>
          <p:nvPr/>
        </p:nvGrpSpPr>
        <p:grpSpPr>
          <a:xfrm>
            <a:off x="862283" y="4099321"/>
            <a:ext cx="341204" cy="359301"/>
            <a:chOff x="862283" y="4274771"/>
            <a:chExt cx="341204" cy="359301"/>
          </a:xfrm>
        </p:grpSpPr>
        <p:sp>
          <p:nvSpPr>
            <p:cNvPr id="11448" name="Google Shape;11448;p10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0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0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100"/>
          <p:cNvGrpSpPr/>
          <p:nvPr/>
        </p:nvGrpSpPr>
        <p:grpSpPr>
          <a:xfrm>
            <a:off x="1396957" y="4111915"/>
            <a:ext cx="301861" cy="332871"/>
            <a:chOff x="1396957" y="4287365"/>
            <a:chExt cx="301861" cy="332871"/>
          </a:xfrm>
        </p:grpSpPr>
        <p:sp>
          <p:nvSpPr>
            <p:cNvPr id="11452" name="Google Shape;11452;p10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0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0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0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0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0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0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0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0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0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0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0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0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0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0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100"/>
          <p:cNvGrpSpPr/>
          <p:nvPr/>
        </p:nvGrpSpPr>
        <p:grpSpPr>
          <a:xfrm>
            <a:off x="1865381" y="4102056"/>
            <a:ext cx="396131" cy="355612"/>
            <a:chOff x="1865381" y="4277506"/>
            <a:chExt cx="396131" cy="355612"/>
          </a:xfrm>
        </p:grpSpPr>
        <p:sp>
          <p:nvSpPr>
            <p:cNvPr id="11468" name="Google Shape;11468;p10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0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0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0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0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0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100"/>
          <p:cNvGrpSpPr/>
          <p:nvPr/>
        </p:nvGrpSpPr>
        <p:grpSpPr>
          <a:xfrm>
            <a:off x="2411823" y="4128549"/>
            <a:ext cx="334398" cy="299953"/>
            <a:chOff x="2411823" y="4303999"/>
            <a:chExt cx="334398" cy="299953"/>
          </a:xfrm>
        </p:grpSpPr>
        <p:sp>
          <p:nvSpPr>
            <p:cNvPr id="11475" name="Google Shape;11475;p10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0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0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0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0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0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0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100"/>
          <p:cNvGrpSpPr/>
          <p:nvPr/>
        </p:nvGrpSpPr>
        <p:grpSpPr>
          <a:xfrm>
            <a:off x="2903337" y="4103582"/>
            <a:ext cx="382519" cy="350682"/>
            <a:chOff x="2903337" y="4279032"/>
            <a:chExt cx="382519" cy="350682"/>
          </a:xfrm>
        </p:grpSpPr>
        <p:sp>
          <p:nvSpPr>
            <p:cNvPr id="11483" name="Google Shape;11483;p10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0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0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0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0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0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0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0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0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0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0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0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10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10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10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100"/>
          <p:cNvGrpSpPr/>
          <p:nvPr/>
        </p:nvGrpSpPr>
        <p:grpSpPr>
          <a:xfrm>
            <a:off x="3933342" y="4140317"/>
            <a:ext cx="383632" cy="276449"/>
            <a:chOff x="3933342" y="4315767"/>
            <a:chExt cx="383632" cy="276449"/>
          </a:xfrm>
        </p:grpSpPr>
        <p:sp>
          <p:nvSpPr>
            <p:cNvPr id="11499" name="Google Shape;11499;p10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0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0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0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0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0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100"/>
          <p:cNvGrpSpPr/>
          <p:nvPr/>
        </p:nvGrpSpPr>
        <p:grpSpPr>
          <a:xfrm>
            <a:off x="3441065" y="4127055"/>
            <a:ext cx="337069" cy="302593"/>
            <a:chOff x="3441065" y="4302505"/>
            <a:chExt cx="337069" cy="302593"/>
          </a:xfrm>
        </p:grpSpPr>
        <p:sp>
          <p:nvSpPr>
            <p:cNvPr id="11506" name="Google Shape;11506;p10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10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10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0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0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0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0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0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0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0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0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0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0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100"/>
          <p:cNvGrpSpPr/>
          <p:nvPr/>
        </p:nvGrpSpPr>
        <p:grpSpPr>
          <a:xfrm>
            <a:off x="3532345" y="3187185"/>
            <a:ext cx="339328" cy="336274"/>
            <a:chOff x="3532345" y="3362635"/>
            <a:chExt cx="339328" cy="336274"/>
          </a:xfrm>
        </p:grpSpPr>
        <p:sp>
          <p:nvSpPr>
            <p:cNvPr id="11520" name="Google Shape;11520;p10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0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0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0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0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100"/>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6" name="Google Shape;11526;p100"/>
          <p:cNvGrpSpPr/>
          <p:nvPr/>
        </p:nvGrpSpPr>
        <p:grpSpPr>
          <a:xfrm>
            <a:off x="1883955" y="3633250"/>
            <a:ext cx="162873" cy="351445"/>
            <a:chOff x="1883955" y="3808700"/>
            <a:chExt cx="162873" cy="351445"/>
          </a:xfrm>
        </p:grpSpPr>
        <p:sp>
          <p:nvSpPr>
            <p:cNvPr id="11527" name="Google Shape;11527;p10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0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100"/>
          <p:cNvGrpSpPr/>
          <p:nvPr/>
        </p:nvGrpSpPr>
        <p:grpSpPr>
          <a:xfrm>
            <a:off x="939156" y="3633759"/>
            <a:ext cx="192007" cy="351318"/>
            <a:chOff x="939156" y="3809209"/>
            <a:chExt cx="192007" cy="351318"/>
          </a:xfrm>
        </p:grpSpPr>
        <p:sp>
          <p:nvSpPr>
            <p:cNvPr id="11530" name="Google Shape;11530;p10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0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100"/>
          <p:cNvGrpSpPr/>
          <p:nvPr/>
        </p:nvGrpSpPr>
        <p:grpSpPr>
          <a:xfrm>
            <a:off x="2306167" y="3634395"/>
            <a:ext cx="193915" cy="349155"/>
            <a:chOff x="2306167" y="3809845"/>
            <a:chExt cx="193915" cy="349155"/>
          </a:xfrm>
        </p:grpSpPr>
        <p:sp>
          <p:nvSpPr>
            <p:cNvPr id="11533" name="Google Shape;11533;p10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0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10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10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0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0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0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100"/>
          <p:cNvGrpSpPr/>
          <p:nvPr/>
        </p:nvGrpSpPr>
        <p:grpSpPr>
          <a:xfrm>
            <a:off x="1323901" y="3631723"/>
            <a:ext cx="356343" cy="356757"/>
            <a:chOff x="1323901" y="3807173"/>
            <a:chExt cx="356343" cy="356757"/>
          </a:xfrm>
        </p:grpSpPr>
        <p:sp>
          <p:nvSpPr>
            <p:cNvPr id="11541" name="Google Shape;11541;p10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0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0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0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0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10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0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0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0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0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0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0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10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0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0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0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0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0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0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10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10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0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0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0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5" name="Google Shape;11565;p100"/>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6" name="Google Shape;11566;p100"/>
          <p:cNvGrpSpPr/>
          <p:nvPr/>
        </p:nvGrpSpPr>
        <p:grpSpPr>
          <a:xfrm>
            <a:off x="859262" y="3178470"/>
            <a:ext cx="306759" cy="351445"/>
            <a:chOff x="859262" y="3353920"/>
            <a:chExt cx="306759" cy="351445"/>
          </a:xfrm>
        </p:grpSpPr>
        <p:sp>
          <p:nvSpPr>
            <p:cNvPr id="11567" name="Google Shape;11567;p10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0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0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0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0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2" name="Google Shape;11572;p100"/>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100"/>
          <p:cNvGrpSpPr/>
          <p:nvPr/>
        </p:nvGrpSpPr>
        <p:grpSpPr>
          <a:xfrm>
            <a:off x="3967437" y="3661652"/>
            <a:ext cx="364708" cy="295405"/>
            <a:chOff x="3967437" y="3837102"/>
            <a:chExt cx="364708" cy="295405"/>
          </a:xfrm>
        </p:grpSpPr>
        <p:sp>
          <p:nvSpPr>
            <p:cNvPr id="11574" name="Google Shape;11574;p10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0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0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0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0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9" name="Google Shape;11579;p100"/>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00"/>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100"/>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2" name="Google Shape;11582;p100"/>
          <p:cNvGrpSpPr/>
          <p:nvPr/>
        </p:nvGrpSpPr>
        <p:grpSpPr>
          <a:xfrm>
            <a:off x="5811827" y="3631001"/>
            <a:ext cx="283743" cy="308444"/>
            <a:chOff x="5964227" y="3858701"/>
            <a:chExt cx="283743" cy="308444"/>
          </a:xfrm>
        </p:grpSpPr>
        <p:sp>
          <p:nvSpPr>
            <p:cNvPr id="11583" name="Google Shape;11583;p10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0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0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0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100"/>
          <p:cNvGrpSpPr/>
          <p:nvPr/>
        </p:nvGrpSpPr>
        <p:grpSpPr>
          <a:xfrm>
            <a:off x="6243508" y="3697623"/>
            <a:ext cx="320372" cy="213602"/>
            <a:chOff x="6395908" y="3873073"/>
            <a:chExt cx="320372" cy="213602"/>
          </a:xfrm>
        </p:grpSpPr>
        <p:sp>
          <p:nvSpPr>
            <p:cNvPr id="11588" name="Google Shape;11588;p10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10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0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0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0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0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10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10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0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0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100"/>
          <p:cNvGrpSpPr/>
          <p:nvPr/>
        </p:nvGrpSpPr>
        <p:grpSpPr>
          <a:xfrm>
            <a:off x="7262890" y="3627366"/>
            <a:ext cx="357138" cy="352018"/>
            <a:chOff x="7415290" y="3802816"/>
            <a:chExt cx="357138" cy="352018"/>
          </a:xfrm>
        </p:grpSpPr>
        <p:sp>
          <p:nvSpPr>
            <p:cNvPr id="11599" name="Google Shape;11599;p10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10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0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0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0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0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0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0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100"/>
          <p:cNvGrpSpPr/>
          <p:nvPr/>
        </p:nvGrpSpPr>
        <p:grpSpPr>
          <a:xfrm>
            <a:off x="6737312" y="3657963"/>
            <a:ext cx="355230" cy="293401"/>
            <a:chOff x="6889712" y="3833413"/>
            <a:chExt cx="355230" cy="293401"/>
          </a:xfrm>
        </p:grpSpPr>
        <p:sp>
          <p:nvSpPr>
            <p:cNvPr id="11608" name="Google Shape;11608;p10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0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0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0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10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100"/>
          <p:cNvGrpSpPr/>
          <p:nvPr/>
        </p:nvGrpSpPr>
        <p:grpSpPr>
          <a:xfrm>
            <a:off x="7707152" y="3660420"/>
            <a:ext cx="282318" cy="337168"/>
            <a:chOff x="1635875" y="237775"/>
            <a:chExt cx="4370250" cy="5219325"/>
          </a:xfrm>
        </p:grpSpPr>
        <p:sp>
          <p:nvSpPr>
            <p:cNvPr id="11614" name="Google Shape;11614;p10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0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100"/>
          <p:cNvGrpSpPr/>
          <p:nvPr/>
        </p:nvGrpSpPr>
        <p:grpSpPr>
          <a:xfrm>
            <a:off x="3103963" y="3185690"/>
            <a:ext cx="297886" cy="337578"/>
            <a:chOff x="3103963" y="3361140"/>
            <a:chExt cx="297886" cy="337578"/>
          </a:xfrm>
        </p:grpSpPr>
        <p:sp>
          <p:nvSpPr>
            <p:cNvPr id="11617" name="Google Shape;11617;p10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0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0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10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10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0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0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0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0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0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0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0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0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0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0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0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0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0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0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0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0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10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10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0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100"/>
          <p:cNvGrpSpPr/>
          <p:nvPr/>
        </p:nvGrpSpPr>
        <p:grpSpPr>
          <a:xfrm>
            <a:off x="2667821" y="3185658"/>
            <a:ext cx="273046" cy="337801"/>
            <a:chOff x="2667821" y="3361108"/>
            <a:chExt cx="273046" cy="337801"/>
          </a:xfrm>
        </p:grpSpPr>
        <p:sp>
          <p:nvSpPr>
            <p:cNvPr id="11642" name="Google Shape;11642;p10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0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0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0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10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0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10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10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0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0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0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0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0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0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0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0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0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0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0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100"/>
          <p:cNvGrpSpPr/>
          <p:nvPr/>
        </p:nvGrpSpPr>
        <p:grpSpPr>
          <a:xfrm>
            <a:off x="2212469" y="3184863"/>
            <a:ext cx="282715" cy="338660"/>
            <a:chOff x="2212469" y="3360313"/>
            <a:chExt cx="282715" cy="338660"/>
          </a:xfrm>
        </p:grpSpPr>
        <p:sp>
          <p:nvSpPr>
            <p:cNvPr id="11662" name="Google Shape;11662;p10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10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0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100"/>
          <p:cNvGrpSpPr/>
          <p:nvPr/>
        </p:nvGrpSpPr>
        <p:grpSpPr>
          <a:xfrm>
            <a:off x="1768821" y="3185658"/>
            <a:ext cx="278739" cy="339073"/>
            <a:chOff x="1768821" y="3361108"/>
            <a:chExt cx="278739" cy="339073"/>
          </a:xfrm>
        </p:grpSpPr>
        <p:sp>
          <p:nvSpPr>
            <p:cNvPr id="11666" name="Google Shape;11666;p10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0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0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0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10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0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0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0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0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0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0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100"/>
          <p:cNvGrpSpPr/>
          <p:nvPr/>
        </p:nvGrpSpPr>
        <p:grpSpPr>
          <a:xfrm>
            <a:off x="5337883" y="3161423"/>
            <a:ext cx="307141" cy="376826"/>
            <a:chOff x="5337883" y="3336873"/>
            <a:chExt cx="307141" cy="376826"/>
          </a:xfrm>
        </p:grpSpPr>
        <p:sp>
          <p:nvSpPr>
            <p:cNvPr id="11678" name="Google Shape;11678;p10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0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100"/>
          <p:cNvGrpSpPr/>
          <p:nvPr/>
        </p:nvGrpSpPr>
        <p:grpSpPr>
          <a:xfrm>
            <a:off x="4883835" y="3161805"/>
            <a:ext cx="323425" cy="377557"/>
            <a:chOff x="4883835" y="3337255"/>
            <a:chExt cx="323425" cy="377557"/>
          </a:xfrm>
        </p:grpSpPr>
        <p:sp>
          <p:nvSpPr>
            <p:cNvPr id="11681" name="Google Shape;11681;p10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0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0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100"/>
          <p:cNvGrpSpPr/>
          <p:nvPr/>
        </p:nvGrpSpPr>
        <p:grpSpPr>
          <a:xfrm>
            <a:off x="6193310" y="3231839"/>
            <a:ext cx="352590" cy="237488"/>
            <a:chOff x="6193310" y="3407289"/>
            <a:chExt cx="352590" cy="237488"/>
          </a:xfrm>
        </p:grpSpPr>
        <p:sp>
          <p:nvSpPr>
            <p:cNvPr id="11685" name="Google Shape;11685;p10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0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0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0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0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100"/>
          <p:cNvGrpSpPr/>
          <p:nvPr/>
        </p:nvGrpSpPr>
        <p:grpSpPr>
          <a:xfrm>
            <a:off x="6637117" y="3222393"/>
            <a:ext cx="353735" cy="254504"/>
            <a:chOff x="6637117" y="3397843"/>
            <a:chExt cx="353735" cy="254504"/>
          </a:xfrm>
        </p:grpSpPr>
        <p:sp>
          <p:nvSpPr>
            <p:cNvPr id="11691" name="Google Shape;11691;p10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0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0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0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0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0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100"/>
          <p:cNvGrpSpPr/>
          <p:nvPr/>
        </p:nvGrpSpPr>
        <p:grpSpPr>
          <a:xfrm>
            <a:off x="7075994" y="3174081"/>
            <a:ext cx="360637" cy="352336"/>
            <a:chOff x="7075994" y="3349531"/>
            <a:chExt cx="360637" cy="352336"/>
          </a:xfrm>
        </p:grpSpPr>
        <p:sp>
          <p:nvSpPr>
            <p:cNvPr id="11698" name="Google Shape;11698;p10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0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0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0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0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0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0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100"/>
          <p:cNvGrpSpPr/>
          <p:nvPr/>
        </p:nvGrpSpPr>
        <p:grpSpPr>
          <a:xfrm>
            <a:off x="7651983" y="3173731"/>
            <a:ext cx="107183" cy="352399"/>
            <a:chOff x="7651983" y="3349181"/>
            <a:chExt cx="107183" cy="352399"/>
          </a:xfrm>
        </p:grpSpPr>
        <p:sp>
          <p:nvSpPr>
            <p:cNvPr id="11706" name="Google Shape;11706;p10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0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100"/>
          <p:cNvGrpSpPr/>
          <p:nvPr/>
        </p:nvGrpSpPr>
        <p:grpSpPr>
          <a:xfrm>
            <a:off x="7973468" y="3206872"/>
            <a:ext cx="352590" cy="287072"/>
            <a:chOff x="7973468" y="3382322"/>
            <a:chExt cx="352590" cy="287072"/>
          </a:xfrm>
        </p:grpSpPr>
        <p:sp>
          <p:nvSpPr>
            <p:cNvPr id="11709" name="Google Shape;11709;p10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0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0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0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0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0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0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0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0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0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0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0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1" name="Google Shape;11721;p100"/>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22" name="Google Shape;11722;p100"/>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26" name="Shape 11726"/>
        <p:cNvGrpSpPr/>
        <p:nvPr/>
      </p:nvGrpSpPr>
      <p:grpSpPr>
        <a:xfrm>
          <a:off x="0" y="0"/>
          <a:ext cx="0" cy="0"/>
          <a:chOff x="0" y="0"/>
          <a:chExt cx="0" cy="0"/>
        </a:xfrm>
      </p:grpSpPr>
      <p:grpSp>
        <p:nvGrpSpPr>
          <p:cNvPr id="11727" name="Google Shape;11727;p101"/>
          <p:cNvGrpSpPr/>
          <p:nvPr/>
        </p:nvGrpSpPr>
        <p:grpSpPr>
          <a:xfrm>
            <a:off x="821808" y="1576858"/>
            <a:ext cx="347872" cy="347488"/>
            <a:chOff x="849677" y="1500658"/>
            <a:chExt cx="347872" cy="347488"/>
          </a:xfrm>
        </p:grpSpPr>
        <p:sp>
          <p:nvSpPr>
            <p:cNvPr id="11728" name="Google Shape;11728;p10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0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0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0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101"/>
          <p:cNvGrpSpPr/>
          <p:nvPr/>
        </p:nvGrpSpPr>
        <p:grpSpPr>
          <a:xfrm>
            <a:off x="1387984" y="1576858"/>
            <a:ext cx="315872" cy="347488"/>
            <a:chOff x="1415853" y="1500658"/>
            <a:chExt cx="315872" cy="347488"/>
          </a:xfrm>
        </p:grpSpPr>
        <p:sp>
          <p:nvSpPr>
            <p:cNvPr id="11735" name="Google Shape;11735;p10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0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0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0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101"/>
          <p:cNvGrpSpPr/>
          <p:nvPr/>
        </p:nvGrpSpPr>
        <p:grpSpPr>
          <a:xfrm>
            <a:off x="4669520" y="1576858"/>
            <a:ext cx="347520" cy="347104"/>
            <a:chOff x="4697389" y="1500658"/>
            <a:chExt cx="347520" cy="347104"/>
          </a:xfrm>
        </p:grpSpPr>
        <p:sp>
          <p:nvSpPr>
            <p:cNvPr id="11740" name="Google Shape;11740;p10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0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0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101"/>
          <p:cNvGrpSpPr/>
          <p:nvPr/>
        </p:nvGrpSpPr>
        <p:grpSpPr>
          <a:xfrm>
            <a:off x="3575664" y="2041146"/>
            <a:ext cx="347520" cy="353760"/>
            <a:chOff x="3603533" y="1964946"/>
            <a:chExt cx="347520" cy="353760"/>
          </a:xfrm>
        </p:grpSpPr>
        <p:sp>
          <p:nvSpPr>
            <p:cNvPr id="11744" name="Google Shape;11744;p10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0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0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101"/>
          <p:cNvGrpSpPr/>
          <p:nvPr/>
        </p:nvGrpSpPr>
        <p:grpSpPr>
          <a:xfrm>
            <a:off x="1922896" y="2040538"/>
            <a:ext cx="357792" cy="352448"/>
            <a:chOff x="1950765" y="1964338"/>
            <a:chExt cx="357792" cy="352448"/>
          </a:xfrm>
        </p:grpSpPr>
        <p:sp>
          <p:nvSpPr>
            <p:cNvPr id="11748" name="Google Shape;11748;p10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0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0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0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101"/>
          <p:cNvGrpSpPr/>
          <p:nvPr/>
        </p:nvGrpSpPr>
        <p:grpSpPr>
          <a:xfrm>
            <a:off x="7407760" y="2040890"/>
            <a:ext cx="367712" cy="353248"/>
            <a:chOff x="7435629" y="1964690"/>
            <a:chExt cx="367712" cy="353248"/>
          </a:xfrm>
        </p:grpSpPr>
        <p:sp>
          <p:nvSpPr>
            <p:cNvPr id="11753" name="Google Shape;11753;p10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0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0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0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101"/>
          <p:cNvGrpSpPr/>
          <p:nvPr/>
        </p:nvGrpSpPr>
        <p:grpSpPr>
          <a:xfrm>
            <a:off x="2484880" y="2041242"/>
            <a:ext cx="333024" cy="352896"/>
            <a:chOff x="2512749" y="1965042"/>
            <a:chExt cx="333024" cy="352896"/>
          </a:xfrm>
        </p:grpSpPr>
        <p:sp>
          <p:nvSpPr>
            <p:cNvPr id="11758" name="Google Shape;11758;p10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0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0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0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101"/>
          <p:cNvGrpSpPr/>
          <p:nvPr/>
        </p:nvGrpSpPr>
        <p:grpSpPr>
          <a:xfrm>
            <a:off x="1370448" y="2057978"/>
            <a:ext cx="365792" cy="335392"/>
            <a:chOff x="1398317" y="1981778"/>
            <a:chExt cx="365792" cy="335392"/>
          </a:xfrm>
        </p:grpSpPr>
        <p:sp>
          <p:nvSpPr>
            <p:cNvPr id="11764" name="Google Shape;11764;p10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0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0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0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0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0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101"/>
          <p:cNvGrpSpPr/>
          <p:nvPr/>
        </p:nvGrpSpPr>
        <p:grpSpPr>
          <a:xfrm>
            <a:off x="3024368" y="2079770"/>
            <a:ext cx="353600" cy="314752"/>
            <a:chOff x="3052237" y="2003570"/>
            <a:chExt cx="353600" cy="314752"/>
          </a:xfrm>
        </p:grpSpPr>
        <p:sp>
          <p:nvSpPr>
            <p:cNvPr id="11771" name="Google Shape;11771;p10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0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0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101"/>
          <p:cNvGrpSpPr/>
          <p:nvPr/>
        </p:nvGrpSpPr>
        <p:grpSpPr>
          <a:xfrm>
            <a:off x="1376144" y="3034266"/>
            <a:ext cx="368096" cy="223968"/>
            <a:chOff x="1404013" y="2958066"/>
            <a:chExt cx="368096" cy="223968"/>
          </a:xfrm>
        </p:grpSpPr>
        <p:sp>
          <p:nvSpPr>
            <p:cNvPr id="11775" name="Google Shape;11775;p10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0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7" name="Google Shape;11777;p101"/>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01"/>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9" name="Google Shape;11779;p101"/>
          <p:cNvGrpSpPr/>
          <p:nvPr/>
        </p:nvGrpSpPr>
        <p:grpSpPr>
          <a:xfrm>
            <a:off x="1923280" y="2961402"/>
            <a:ext cx="370368" cy="367328"/>
            <a:chOff x="1951149" y="2885202"/>
            <a:chExt cx="370368" cy="367328"/>
          </a:xfrm>
        </p:grpSpPr>
        <p:sp>
          <p:nvSpPr>
            <p:cNvPr id="11780" name="Google Shape;11780;p10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0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0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101"/>
          <p:cNvGrpSpPr/>
          <p:nvPr/>
        </p:nvGrpSpPr>
        <p:grpSpPr>
          <a:xfrm>
            <a:off x="2473808" y="2982362"/>
            <a:ext cx="367328" cy="327296"/>
            <a:chOff x="2501677" y="2906162"/>
            <a:chExt cx="367328" cy="327296"/>
          </a:xfrm>
        </p:grpSpPr>
        <p:sp>
          <p:nvSpPr>
            <p:cNvPr id="11784" name="Google Shape;11784;p10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0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0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7" name="Google Shape;11787;p101"/>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8" name="Google Shape;11788;p101"/>
          <p:cNvGrpSpPr/>
          <p:nvPr/>
        </p:nvGrpSpPr>
        <p:grpSpPr>
          <a:xfrm>
            <a:off x="3022448" y="2969914"/>
            <a:ext cx="367712" cy="354240"/>
            <a:chOff x="3050317" y="2893714"/>
            <a:chExt cx="367712" cy="354240"/>
          </a:xfrm>
        </p:grpSpPr>
        <p:sp>
          <p:nvSpPr>
            <p:cNvPr id="11789" name="Google Shape;11789;p10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0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1" name="Google Shape;11791;p101"/>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1"/>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3" name="Google Shape;11793;p101"/>
          <p:cNvGrpSpPr/>
          <p:nvPr/>
        </p:nvGrpSpPr>
        <p:grpSpPr>
          <a:xfrm>
            <a:off x="7503408" y="2962554"/>
            <a:ext cx="185184" cy="367296"/>
            <a:chOff x="7531277" y="2886354"/>
            <a:chExt cx="185184" cy="367296"/>
          </a:xfrm>
        </p:grpSpPr>
        <p:sp>
          <p:nvSpPr>
            <p:cNvPr id="11794" name="Google Shape;11794;p10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0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101"/>
          <p:cNvGrpSpPr/>
          <p:nvPr/>
        </p:nvGrpSpPr>
        <p:grpSpPr>
          <a:xfrm>
            <a:off x="6898768" y="2962938"/>
            <a:ext cx="297184" cy="367296"/>
            <a:chOff x="6926637" y="2886738"/>
            <a:chExt cx="297184" cy="367296"/>
          </a:xfrm>
        </p:grpSpPr>
        <p:sp>
          <p:nvSpPr>
            <p:cNvPr id="11798" name="Google Shape;11798;p10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0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1" name="Google Shape;11801;p101"/>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01"/>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3" name="Google Shape;11803;p101"/>
          <p:cNvGrpSpPr/>
          <p:nvPr/>
        </p:nvGrpSpPr>
        <p:grpSpPr>
          <a:xfrm>
            <a:off x="6312784" y="2962554"/>
            <a:ext cx="370368" cy="368064"/>
            <a:chOff x="6340653" y="2886354"/>
            <a:chExt cx="370368" cy="368064"/>
          </a:xfrm>
        </p:grpSpPr>
        <p:sp>
          <p:nvSpPr>
            <p:cNvPr id="11804" name="Google Shape;11804;p10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0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0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0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0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0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101"/>
          <p:cNvGrpSpPr/>
          <p:nvPr/>
        </p:nvGrpSpPr>
        <p:grpSpPr>
          <a:xfrm>
            <a:off x="5218928" y="2057626"/>
            <a:ext cx="354752" cy="336512"/>
            <a:chOff x="5246797" y="1981426"/>
            <a:chExt cx="354752" cy="336512"/>
          </a:xfrm>
        </p:grpSpPr>
        <p:sp>
          <p:nvSpPr>
            <p:cNvPr id="11811" name="Google Shape;11811;p10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0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101"/>
          <p:cNvGrpSpPr/>
          <p:nvPr/>
        </p:nvGrpSpPr>
        <p:grpSpPr>
          <a:xfrm>
            <a:off x="4120880" y="2178266"/>
            <a:ext cx="355136" cy="216256"/>
            <a:chOff x="4148749" y="2102066"/>
            <a:chExt cx="355136" cy="216256"/>
          </a:xfrm>
        </p:grpSpPr>
        <p:sp>
          <p:nvSpPr>
            <p:cNvPr id="11814" name="Google Shape;11814;p10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0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101"/>
          <p:cNvGrpSpPr/>
          <p:nvPr/>
        </p:nvGrpSpPr>
        <p:grpSpPr>
          <a:xfrm>
            <a:off x="5766800" y="2077626"/>
            <a:ext cx="354752" cy="315360"/>
            <a:chOff x="5794669" y="2001426"/>
            <a:chExt cx="354752" cy="315360"/>
          </a:xfrm>
        </p:grpSpPr>
        <p:sp>
          <p:nvSpPr>
            <p:cNvPr id="11817" name="Google Shape;11817;p10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0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101"/>
          <p:cNvGrpSpPr/>
          <p:nvPr/>
        </p:nvGrpSpPr>
        <p:grpSpPr>
          <a:xfrm>
            <a:off x="6317360" y="2106042"/>
            <a:ext cx="352832" cy="289216"/>
            <a:chOff x="6345229" y="2029842"/>
            <a:chExt cx="352832" cy="289216"/>
          </a:xfrm>
        </p:grpSpPr>
        <p:sp>
          <p:nvSpPr>
            <p:cNvPr id="11820" name="Google Shape;11820;p10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0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101"/>
          <p:cNvGrpSpPr/>
          <p:nvPr/>
        </p:nvGrpSpPr>
        <p:grpSpPr>
          <a:xfrm>
            <a:off x="4669520" y="2112538"/>
            <a:ext cx="354752" cy="281984"/>
            <a:chOff x="4697389" y="2036338"/>
            <a:chExt cx="354752" cy="281984"/>
          </a:xfrm>
        </p:grpSpPr>
        <p:sp>
          <p:nvSpPr>
            <p:cNvPr id="11823" name="Google Shape;11823;p10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0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5" name="Google Shape;11825;p101"/>
          <p:cNvGrpSpPr/>
          <p:nvPr/>
        </p:nvGrpSpPr>
        <p:grpSpPr>
          <a:xfrm>
            <a:off x="1376144" y="2500954"/>
            <a:ext cx="353600" cy="354944"/>
            <a:chOff x="1404013" y="2424754"/>
            <a:chExt cx="353600" cy="354944"/>
          </a:xfrm>
        </p:grpSpPr>
        <p:sp>
          <p:nvSpPr>
            <p:cNvPr id="11826" name="Google Shape;11826;p10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0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10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0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0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101"/>
          <p:cNvGrpSpPr/>
          <p:nvPr/>
        </p:nvGrpSpPr>
        <p:grpSpPr>
          <a:xfrm>
            <a:off x="826384" y="2504474"/>
            <a:ext cx="355104" cy="351040"/>
            <a:chOff x="854253" y="2428274"/>
            <a:chExt cx="355104" cy="351040"/>
          </a:xfrm>
        </p:grpSpPr>
        <p:sp>
          <p:nvSpPr>
            <p:cNvPr id="11832" name="Google Shape;11832;p10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0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101"/>
          <p:cNvGrpSpPr/>
          <p:nvPr/>
        </p:nvGrpSpPr>
        <p:grpSpPr>
          <a:xfrm>
            <a:off x="6869040" y="2517146"/>
            <a:ext cx="354752" cy="275904"/>
            <a:chOff x="6896909" y="2440946"/>
            <a:chExt cx="354752" cy="275904"/>
          </a:xfrm>
        </p:grpSpPr>
        <p:sp>
          <p:nvSpPr>
            <p:cNvPr id="11835" name="Google Shape;11835;p10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0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7" name="Google Shape;11837;p101"/>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8" name="Google Shape;11838;p101"/>
          <p:cNvGrpSpPr/>
          <p:nvPr/>
        </p:nvGrpSpPr>
        <p:grpSpPr>
          <a:xfrm>
            <a:off x="5237200" y="2500954"/>
            <a:ext cx="321984" cy="354560"/>
            <a:chOff x="5265069" y="2424754"/>
            <a:chExt cx="321984" cy="354560"/>
          </a:xfrm>
        </p:grpSpPr>
        <p:sp>
          <p:nvSpPr>
            <p:cNvPr id="11839" name="Google Shape;11839;p10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0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101"/>
          <p:cNvGrpSpPr/>
          <p:nvPr/>
        </p:nvGrpSpPr>
        <p:grpSpPr>
          <a:xfrm>
            <a:off x="4122800" y="2542970"/>
            <a:ext cx="355104" cy="259584"/>
            <a:chOff x="4150669" y="2466770"/>
            <a:chExt cx="355104" cy="259584"/>
          </a:xfrm>
        </p:grpSpPr>
        <p:sp>
          <p:nvSpPr>
            <p:cNvPr id="11842" name="Google Shape;11842;p10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0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0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101"/>
          <p:cNvGrpSpPr/>
          <p:nvPr/>
        </p:nvGrpSpPr>
        <p:grpSpPr>
          <a:xfrm>
            <a:off x="4671824" y="2501146"/>
            <a:ext cx="354336" cy="353984"/>
            <a:chOff x="4699693" y="2424946"/>
            <a:chExt cx="354336" cy="353984"/>
          </a:xfrm>
        </p:grpSpPr>
        <p:sp>
          <p:nvSpPr>
            <p:cNvPr id="11847" name="Google Shape;11847;p10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0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9" name="Google Shape;11849;p101"/>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01"/>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1" name="Google Shape;11851;p101"/>
          <p:cNvGrpSpPr/>
          <p:nvPr/>
        </p:nvGrpSpPr>
        <p:grpSpPr>
          <a:xfrm>
            <a:off x="1925168" y="2628442"/>
            <a:ext cx="355136" cy="227072"/>
            <a:chOff x="1953037" y="2552242"/>
            <a:chExt cx="355136" cy="227072"/>
          </a:xfrm>
        </p:grpSpPr>
        <p:sp>
          <p:nvSpPr>
            <p:cNvPr id="11852" name="Google Shape;11852;p10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0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4" name="Google Shape;11854;p101"/>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5" name="Google Shape;11855;p101"/>
          <p:cNvGrpSpPr/>
          <p:nvPr/>
        </p:nvGrpSpPr>
        <p:grpSpPr>
          <a:xfrm>
            <a:off x="2473072" y="2603418"/>
            <a:ext cx="355104" cy="250944"/>
            <a:chOff x="2500941" y="2527218"/>
            <a:chExt cx="355104" cy="250944"/>
          </a:xfrm>
        </p:grpSpPr>
        <p:sp>
          <p:nvSpPr>
            <p:cNvPr id="11856" name="Google Shape;11856;p10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0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0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0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0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1" name="Google Shape;11861;p101"/>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2" name="Google Shape;11862;p101"/>
          <p:cNvGrpSpPr/>
          <p:nvPr/>
        </p:nvGrpSpPr>
        <p:grpSpPr>
          <a:xfrm>
            <a:off x="7965936" y="2503322"/>
            <a:ext cx="356256" cy="351808"/>
            <a:chOff x="7993805" y="2427122"/>
            <a:chExt cx="356256" cy="351808"/>
          </a:xfrm>
        </p:grpSpPr>
        <p:sp>
          <p:nvSpPr>
            <p:cNvPr id="11863" name="Google Shape;11863;p10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0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0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101"/>
          <p:cNvGrpSpPr/>
          <p:nvPr/>
        </p:nvGrpSpPr>
        <p:grpSpPr>
          <a:xfrm>
            <a:off x="850768" y="2041210"/>
            <a:ext cx="308640" cy="353312"/>
            <a:chOff x="878637" y="1965010"/>
            <a:chExt cx="308640" cy="353312"/>
          </a:xfrm>
        </p:grpSpPr>
        <p:sp>
          <p:nvSpPr>
            <p:cNvPr id="11867" name="Google Shape;11867;p10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0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0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101"/>
          <p:cNvGrpSpPr/>
          <p:nvPr/>
        </p:nvGrpSpPr>
        <p:grpSpPr>
          <a:xfrm>
            <a:off x="6868272" y="2040922"/>
            <a:ext cx="348256" cy="352448"/>
            <a:chOff x="6896141" y="1964722"/>
            <a:chExt cx="348256" cy="352448"/>
          </a:xfrm>
        </p:grpSpPr>
        <p:sp>
          <p:nvSpPr>
            <p:cNvPr id="11871" name="Google Shape;11871;p10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0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101"/>
          <p:cNvGrpSpPr/>
          <p:nvPr/>
        </p:nvGrpSpPr>
        <p:grpSpPr>
          <a:xfrm>
            <a:off x="7962128" y="2091578"/>
            <a:ext cx="355136" cy="303328"/>
            <a:chOff x="7989997" y="2015378"/>
            <a:chExt cx="355136" cy="303328"/>
          </a:xfrm>
        </p:grpSpPr>
        <p:sp>
          <p:nvSpPr>
            <p:cNvPr id="11875" name="Google Shape;11875;p10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0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0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101"/>
          <p:cNvGrpSpPr/>
          <p:nvPr/>
        </p:nvGrpSpPr>
        <p:grpSpPr>
          <a:xfrm>
            <a:off x="3570352" y="1585562"/>
            <a:ext cx="348640" cy="330784"/>
            <a:chOff x="3598221" y="1509362"/>
            <a:chExt cx="348640" cy="330784"/>
          </a:xfrm>
        </p:grpSpPr>
        <p:sp>
          <p:nvSpPr>
            <p:cNvPr id="11879" name="Google Shape;11879;p10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10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0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0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101"/>
          <p:cNvGrpSpPr/>
          <p:nvPr/>
        </p:nvGrpSpPr>
        <p:grpSpPr>
          <a:xfrm>
            <a:off x="5218928" y="1576858"/>
            <a:ext cx="347872" cy="347488"/>
            <a:chOff x="5246797" y="1500658"/>
            <a:chExt cx="347872" cy="347488"/>
          </a:xfrm>
        </p:grpSpPr>
        <p:sp>
          <p:nvSpPr>
            <p:cNvPr id="11884" name="Google Shape;11884;p10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0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0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0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101"/>
          <p:cNvGrpSpPr/>
          <p:nvPr/>
        </p:nvGrpSpPr>
        <p:grpSpPr>
          <a:xfrm>
            <a:off x="5768720" y="1576858"/>
            <a:ext cx="349024" cy="346752"/>
            <a:chOff x="5796589" y="1500658"/>
            <a:chExt cx="349024" cy="346752"/>
          </a:xfrm>
        </p:grpSpPr>
        <p:sp>
          <p:nvSpPr>
            <p:cNvPr id="11889" name="Google Shape;11889;p10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0" name="Google Shape;11890;p101"/>
            <p:cNvGrpSpPr/>
            <p:nvPr/>
          </p:nvGrpSpPr>
          <p:grpSpPr>
            <a:xfrm>
              <a:off x="5796589" y="1500658"/>
              <a:ext cx="349024" cy="346752"/>
              <a:chOff x="5796589" y="1500658"/>
              <a:chExt cx="349024" cy="346752"/>
            </a:xfrm>
          </p:grpSpPr>
          <p:sp>
            <p:nvSpPr>
              <p:cNvPr id="11891" name="Google Shape;11891;p10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0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0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0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5" name="Google Shape;11895;p101"/>
          <p:cNvGrpSpPr/>
          <p:nvPr/>
        </p:nvGrpSpPr>
        <p:grpSpPr>
          <a:xfrm>
            <a:off x="6867504" y="1578778"/>
            <a:ext cx="348640" cy="343296"/>
            <a:chOff x="6895373" y="1502578"/>
            <a:chExt cx="348640" cy="343296"/>
          </a:xfrm>
        </p:grpSpPr>
        <p:sp>
          <p:nvSpPr>
            <p:cNvPr id="11896" name="Google Shape;11896;p10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0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101"/>
          <p:cNvGrpSpPr/>
          <p:nvPr/>
        </p:nvGrpSpPr>
        <p:grpSpPr>
          <a:xfrm>
            <a:off x="4119728" y="1581658"/>
            <a:ext cx="347904" cy="336992"/>
            <a:chOff x="4147597" y="1505458"/>
            <a:chExt cx="347904" cy="336992"/>
          </a:xfrm>
        </p:grpSpPr>
        <p:sp>
          <p:nvSpPr>
            <p:cNvPr id="11900" name="Google Shape;11900;p10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0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0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0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0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0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101"/>
          <p:cNvGrpSpPr/>
          <p:nvPr/>
        </p:nvGrpSpPr>
        <p:grpSpPr>
          <a:xfrm>
            <a:off x="2471536" y="1576090"/>
            <a:ext cx="347488" cy="348256"/>
            <a:chOff x="2499405" y="1499890"/>
            <a:chExt cx="347488" cy="348256"/>
          </a:xfrm>
        </p:grpSpPr>
        <p:sp>
          <p:nvSpPr>
            <p:cNvPr id="11908" name="Google Shape;11908;p10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0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0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0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0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101"/>
          <p:cNvGrpSpPr/>
          <p:nvPr/>
        </p:nvGrpSpPr>
        <p:grpSpPr>
          <a:xfrm>
            <a:off x="1928976" y="1576698"/>
            <a:ext cx="331520" cy="348032"/>
            <a:chOff x="1956845" y="1500498"/>
            <a:chExt cx="331520" cy="348032"/>
          </a:xfrm>
        </p:grpSpPr>
        <p:sp>
          <p:nvSpPr>
            <p:cNvPr id="11914" name="Google Shape;11914;p10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0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0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0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0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0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0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0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0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0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101"/>
          <p:cNvGrpSpPr/>
          <p:nvPr/>
        </p:nvGrpSpPr>
        <p:grpSpPr>
          <a:xfrm>
            <a:off x="6317744" y="1626074"/>
            <a:ext cx="348640" cy="250656"/>
            <a:chOff x="6345613" y="1549874"/>
            <a:chExt cx="348640" cy="250656"/>
          </a:xfrm>
        </p:grpSpPr>
        <p:sp>
          <p:nvSpPr>
            <p:cNvPr id="11927" name="Google Shape;11927;p10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0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0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10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10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101"/>
          <p:cNvGrpSpPr/>
          <p:nvPr/>
        </p:nvGrpSpPr>
        <p:grpSpPr>
          <a:xfrm>
            <a:off x="7416912" y="1583226"/>
            <a:ext cx="348640" cy="334272"/>
            <a:chOff x="7444781" y="1507026"/>
            <a:chExt cx="348640" cy="334272"/>
          </a:xfrm>
        </p:grpSpPr>
        <p:sp>
          <p:nvSpPr>
            <p:cNvPr id="11934" name="Google Shape;11934;p10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0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0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0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0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101"/>
          <p:cNvGrpSpPr/>
          <p:nvPr/>
        </p:nvGrpSpPr>
        <p:grpSpPr>
          <a:xfrm>
            <a:off x="7967472" y="1582938"/>
            <a:ext cx="347872" cy="334944"/>
            <a:chOff x="7995341" y="1506738"/>
            <a:chExt cx="347872" cy="334944"/>
          </a:xfrm>
        </p:grpSpPr>
        <p:sp>
          <p:nvSpPr>
            <p:cNvPr id="11940" name="Google Shape;11940;p10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0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0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0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0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101"/>
          <p:cNvGrpSpPr/>
          <p:nvPr/>
        </p:nvGrpSpPr>
        <p:grpSpPr>
          <a:xfrm>
            <a:off x="3020176" y="1599130"/>
            <a:ext cx="347872" cy="303904"/>
            <a:chOff x="3048045" y="1522930"/>
            <a:chExt cx="347872" cy="303904"/>
          </a:xfrm>
        </p:grpSpPr>
        <p:sp>
          <p:nvSpPr>
            <p:cNvPr id="11947" name="Google Shape;11947;p10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8" name="Google Shape;11948;p101"/>
            <p:cNvGrpSpPr/>
            <p:nvPr/>
          </p:nvGrpSpPr>
          <p:grpSpPr>
            <a:xfrm>
              <a:off x="3048045" y="1522930"/>
              <a:ext cx="347872" cy="303904"/>
              <a:chOff x="3048045" y="1522930"/>
              <a:chExt cx="347872" cy="303904"/>
            </a:xfrm>
          </p:grpSpPr>
          <p:sp>
            <p:nvSpPr>
              <p:cNvPr id="11949" name="Google Shape;11949;p10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1" name="Google Shape;11951;p101"/>
          <p:cNvGrpSpPr/>
          <p:nvPr/>
        </p:nvGrpSpPr>
        <p:grpSpPr>
          <a:xfrm>
            <a:off x="1105264" y="3428122"/>
            <a:ext cx="313984" cy="358560"/>
            <a:chOff x="1133133" y="3351922"/>
            <a:chExt cx="313984" cy="358560"/>
          </a:xfrm>
        </p:grpSpPr>
        <p:sp>
          <p:nvSpPr>
            <p:cNvPr id="11952" name="Google Shape;11952;p10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0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0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0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0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0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0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0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8" name="Google Shape;11968;p101"/>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9" name="Google Shape;11969;p101"/>
          <p:cNvGrpSpPr/>
          <p:nvPr/>
        </p:nvGrpSpPr>
        <p:grpSpPr>
          <a:xfrm>
            <a:off x="2767184" y="3428794"/>
            <a:ext cx="288448" cy="357120"/>
            <a:chOff x="2795053" y="3352594"/>
            <a:chExt cx="288448" cy="357120"/>
          </a:xfrm>
        </p:grpSpPr>
        <p:sp>
          <p:nvSpPr>
            <p:cNvPr id="11970" name="Google Shape;11970;p10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0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0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0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101"/>
          <p:cNvGrpSpPr/>
          <p:nvPr/>
        </p:nvGrpSpPr>
        <p:grpSpPr>
          <a:xfrm>
            <a:off x="2208656" y="3429402"/>
            <a:ext cx="304832" cy="356512"/>
            <a:chOff x="2236525" y="3353202"/>
            <a:chExt cx="304832" cy="356512"/>
          </a:xfrm>
        </p:grpSpPr>
        <p:sp>
          <p:nvSpPr>
            <p:cNvPr id="11980" name="Google Shape;11980;p10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0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0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101"/>
          <p:cNvGrpSpPr/>
          <p:nvPr/>
        </p:nvGrpSpPr>
        <p:grpSpPr>
          <a:xfrm>
            <a:off x="3882768" y="3428890"/>
            <a:ext cx="256800" cy="357024"/>
            <a:chOff x="3910637" y="3352690"/>
            <a:chExt cx="256800" cy="357024"/>
          </a:xfrm>
        </p:grpSpPr>
        <p:sp>
          <p:nvSpPr>
            <p:cNvPr id="11984" name="Google Shape;11984;p10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7" name="Google Shape;11987;p101"/>
          <p:cNvGrpSpPr/>
          <p:nvPr/>
        </p:nvGrpSpPr>
        <p:grpSpPr>
          <a:xfrm>
            <a:off x="6028560" y="3428122"/>
            <a:ext cx="360064" cy="360096"/>
            <a:chOff x="6056429" y="3351922"/>
            <a:chExt cx="360064" cy="360096"/>
          </a:xfrm>
        </p:grpSpPr>
        <p:sp>
          <p:nvSpPr>
            <p:cNvPr id="11988" name="Google Shape;11988;p10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0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0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101"/>
          <p:cNvGrpSpPr/>
          <p:nvPr/>
        </p:nvGrpSpPr>
        <p:grpSpPr>
          <a:xfrm>
            <a:off x="6581008" y="3429274"/>
            <a:ext cx="357408" cy="357408"/>
            <a:chOff x="6608877" y="3353074"/>
            <a:chExt cx="357408" cy="357408"/>
          </a:xfrm>
        </p:grpSpPr>
        <p:sp>
          <p:nvSpPr>
            <p:cNvPr id="11992" name="Google Shape;11992;p10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0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0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0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0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0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9" name="Google Shape;11999;p101"/>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01"/>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1" name="Google Shape;12001;p101"/>
          <p:cNvGrpSpPr/>
          <p:nvPr/>
        </p:nvGrpSpPr>
        <p:grpSpPr>
          <a:xfrm>
            <a:off x="4931664" y="3446426"/>
            <a:ext cx="357408" cy="323488"/>
            <a:chOff x="4959533" y="3370226"/>
            <a:chExt cx="357408" cy="323488"/>
          </a:xfrm>
        </p:grpSpPr>
        <p:sp>
          <p:nvSpPr>
            <p:cNvPr id="12002" name="Google Shape;12002;p10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101"/>
          <p:cNvGrpSpPr/>
          <p:nvPr/>
        </p:nvGrpSpPr>
        <p:grpSpPr>
          <a:xfrm>
            <a:off x="7130768" y="3429274"/>
            <a:ext cx="357056" cy="357408"/>
            <a:chOff x="7158637" y="3353074"/>
            <a:chExt cx="357056" cy="357408"/>
          </a:xfrm>
        </p:grpSpPr>
        <p:sp>
          <p:nvSpPr>
            <p:cNvPr id="12005" name="Google Shape;12005;p10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0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101"/>
          <p:cNvGrpSpPr/>
          <p:nvPr/>
        </p:nvGrpSpPr>
        <p:grpSpPr>
          <a:xfrm>
            <a:off x="3288400" y="3428602"/>
            <a:ext cx="344832" cy="356544"/>
            <a:chOff x="3316269" y="3352402"/>
            <a:chExt cx="344832" cy="356544"/>
          </a:xfrm>
        </p:grpSpPr>
        <p:sp>
          <p:nvSpPr>
            <p:cNvPr id="12010" name="Google Shape;12010;p10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101"/>
          <p:cNvGrpSpPr/>
          <p:nvPr/>
        </p:nvGrpSpPr>
        <p:grpSpPr>
          <a:xfrm>
            <a:off x="5481040" y="3447706"/>
            <a:ext cx="358560" cy="319552"/>
            <a:chOff x="5508909" y="3371506"/>
            <a:chExt cx="358560" cy="319552"/>
          </a:xfrm>
        </p:grpSpPr>
        <p:sp>
          <p:nvSpPr>
            <p:cNvPr id="12014" name="Google Shape;12014;p10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0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0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0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0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0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4" name="Google Shape;12024;p10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28" name="Shape 12028"/>
        <p:cNvGrpSpPr/>
        <p:nvPr/>
      </p:nvGrpSpPr>
      <p:grpSpPr>
        <a:xfrm>
          <a:off x="0" y="0"/>
          <a:ext cx="0" cy="0"/>
          <a:chOff x="0" y="0"/>
          <a:chExt cx="0" cy="0"/>
        </a:xfrm>
      </p:grpSpPr>
      <p:sp>
        <p:nvSpPr>
          <p:cNvPr id="12029" name="Google Shape;12029;p102"/>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0" name="Google Shape;12030;p102"/>
          <p:cNvGrpSpPr/>
          <p:nvPr/>
        </p:nvGrpSpPr>
        <p:grpSpPr>
          <a:xfrm>
            <a:off x="3026217" y="3893352"/>
            <a:ext cx="346056" cy="345674"/>
            <a:chOff x="3303268" y="3817349"/>
            <a:chExt cx="346056" cy="345674"/>
          </a:xfrm>
        </p:grpSpPr>
        <p:sp>
          <p:nvSpPr>
            <p:cNvPr id="12031" name="Google Shape;12031;p10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0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0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102"/>
          <p:cNvGrpSpPr/>
          <p:nvPr/>
        </p:nvGrpSpPr>
        <p:grpSpPr>
          <a:xfrm>
            <a:off x="3475306" y="3893352"/>
            <a:ext cx="346056" cy="345674"/>
            <a:chOff x="3752358" y="3817349"/>
            <a:chExt cx="346056" cy="345674"/>
          </a:xfrm>
        </p:grpSpPr>
        <p:sp>
          <p:nvSpPr>
            <p:cNvPr id="12036" name="Google Shape;12036;p10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0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102"/>
          <p:cNvGrpSpPr/>
          <p:nvPr/>
        </p:nvGrpSpPr>
        <p:grpSpPr>
          <a:xfrm>
            <a:off x="4822956" y="3893352"/>
            <a:ext cx="346024" cy="345674"/>
            <a:chOff x="5100008" y="3817349"/>
            <a:chExt cx="346024" cy="345674"/>
          </a:xfrm>
        </p:grpSpPr>
        <p:sp>
          <p:nvSpPr>
            <p:cNvPr id="12041" name="Google Shape;12041;p10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10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0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102"/>
          <p:cNvGrpSpPr/>
          <p:nvPr/>
        </p:nvGrpSpPr>
        <p:grpSpPr>
          <a:xfrm>
            <a:off x="5721867" y="3893352"/>
            <a:ext cx="345674" cy="345674"/>
            <a:chOff x="5998919" y="3817349"/>
            <a:chExt cx="345674" cy="345674"/>
          </a:xfrm>
        </p:grpSpPr>
        <p:sp>
          <p:nvSpPr>
            <p:cNvPr id="12045" name="Google Shape;12045;p10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102"/>
          <p:cNvGrpSpPr/>
          <p:nvPr/>
        </p:nvGrpSpPr>
        <p:grpSpPr>
          <a:xfrm>
            <a:off x="3924396" y="3893352"/>
            <a:ext cx="346024" cy="345674"/>
            <a:chOff x="4201447" y="3817349"/>
            <a:chExt cx="346024" cy="345674"/>
          </a:xfrm>
        </p:grpSpPr>
        <p:sp>
          <p:nvSpPr>
            <p:cNvPr id="12049" name="Google Shape;12049;p10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0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102"/>
          <p:cNvGrpSpPr/>
          <p:nvPr/>
        </p:nvGrpSpPr>
        <p:grpSpPr>
          <a:xfrm>
            <a:off x="4373867" y="3893352"/>
            <a:ext cx="346024" cy="345674"/>
            <a:chOff x="4650919" y="3817349"/>
            <a:chExt cx="346024" cy="345674"/>
          </a:xfrm>
        </p:grpSpPr>
        <p:sp>
          <p:nvSpPr>
            <p:cNvPr id="12052" name="Google Shape;12052;p10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0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102"/>
          <p:cNvGrpSpPr/>
          <p:nvPr/>
        </p:nvGrpSpPr>
        <p:grpSpPr>
          <a:xfrm>
            <a:off x="5272810" y="3893352"/>
            <a:ext cx="345642" cy="345674"/>
            <a:chOff x="5549861" y="3817349"/>
            <a:chExt cx="345642" cy="345674"/>
          </a:xfrm>
        </p:grpSpPr>
        <p:sp>
          <p:nvSpPr>
            <p:cNvPr id="12056" name="Google Shape;12056;p10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10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0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102"/>
          <p:cNvGrpSpPr/>
          <p:nvPr/>
        </p:nvGrpSpPr>
        <p:grpSpPr>
          <a:xfrm>
            <a:off x="1281335" y="3474029"/>
            <a:ext cx="367255" cy="269855"/>
            <a:chOff x="1306445" y="3397829"/>
            <a:chExt cx="367255" cy="269855"/>
          </a:xfrm>
        </p:grpSpPr>
        <p:sp>
          <p:nvSpPr>
            <p:cNvPr id="12060" name="Google Shape;12060;p10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0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102"/>
          <p:cNvGrpSpPr/>
          <p:nvPr/>
        </p:nvGrpSpPr>
        <p:grpSpPr>
          <a:xfrm>
            <a:off x="1756207" y="3467600"/>
            <a:ext cx="367255" cy="282364"/>
            <a:chOff x="1781317" y="3391400"/>
            <a:chExt cx="367255" cy="282364"/>
          </a:xfrm>
        </p:grpSpPr>
        <p:sp>
          <p:nvSpPr>
            <p:cNvPr id="12067" name="Google Shape;12067;p10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0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0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102"/>
          <p:cNvGrpSpPr/>
          <p:nvPr/>
        </p:nvGrpSpPr>
        <p:grpSpPr>
          <a:xfrm>
            <a:off x="3653720" y="3447133"/>
            <a:ext cx="369164" cy="323297"/>
            <a:chOff x="3678830" y="3370933"/>
            <a:chExt cx="369164" cy="323297"/>
          </a:xfrm>
        </p:grpSpPr>
        <p:sp>
          <p:nvSpPr>
            <p:cNvPr id="12074" name="Google Shape;12074;p10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0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0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102"/>
          <p:cNvGrpSpPr/>
          <p:nvPr/>
        </p:nvGrpSpPr>
        <p:grpSpPr>
          <a:xfrm>
            <a:off x="834155" y="3424375"/>
            <a:ext cx="312316" cy="368400"/>
            <a:chOff x="859265" y="3348175"/>
            <a:chExt cx="312316" cy="368400"/>
          </a:xfrm>
        </p:grpSpPr>
        <p:sp>
          <p:nvSpPr>
            <p:cNvPr id="12086" name="Google Shape;12086;p10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0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0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1" name="Google Shape;12091;p102"/>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2" name="Google Shape;12092;p102"/>
          <p:cNvGrpSpPr/>
          <p:nvPr/>
        </p:nvGrpSpPr>
        <p:grpSpPr>
          <a:xfrm>
            <a:off x="2741264" y="3437213"/>
            <a:ext cx="330110" cy="308908"/>
            <a:chOff x="2766264" y="3394042"/>
            <a:chExt cx="294873" cy="275934"/>
          </a:xfrm>
        </p:grpSpPr>
        <p:sp>
          <p:nvSpPr>
            <p:cNvPr id="12093" name="Google Shape;12093;p10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0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102"/>
          <p:cNvGrpSpPr/>
          <p:nvPr/>
        </p:nvGrpSpPr>
        <p:grpSpPr>
          <a:xfrm>
            <a:off x="3189862" y="3435388"/>
            <a:ext cx="346406" cy="347552"/>
            <a:chOff x="3214972" y="3359188"/>
            <a:chExt cx="346406" cy="347552"/>
          </a:xfrm>
        </p:grpSpPr>
        <p:sp>
          <p:nvSpPr>
            <p:cNvPr id="12098" name="Google Shape;12098;p10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0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0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02"/>
          <p:cNvGrpSpPr/>
          <p:nvPr/>
        </p:nvGrpSpPr>
        <p:grpSpPr>
          <a:xfrm>
            <a:off x="4604196" y="3485393"/>
            <a:ext cx="367255" cy="244486"/>
            <a:chOff x="4629306" y="3409193"/>
            <a:chExt cx="367255" cy="244486"/>
          </a:xfrm>
        </p:grpSpPr>
        <p:sp>
          <p:nvSpPr>
            <p:cNvPr id="12113" name="Google Shape;12113;p10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0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0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0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0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0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102"/>
          <p:cNvGrpSpPr/>
          <p:nvPr/>
        </p:nvGrpSpPr>
        <p:grpSpPr>
          <a:xfrm>
            <a:off x="4168380" y="3426284"/>
            <a:ext cx="289939" cy="334661"/>
            <a:chOff x="4193490" y="3350084"/>
            <a:chExt cx="289939" cy="334661"/>
          </a:xfrm>
        </p:grpSpPr>
        <p:sp>
          <p:nvSpPr>
            <p:cNvPr id="12124" name="Google Shape;12124;p10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0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0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0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102"/>
          <p:cNvGrpSpPr/>
          <p:nvPr/>
        </p:nvGrpSpPr>
        <p:grpSpPr>
          <a:xfrm>
            <a:off x="6508171" y="3427430"/>
            <a:ext cx="357037" cy="357005"/>
            <a:chOff x="6533281" y="3351230"/>
            <a:chExt cx="357037" cy="357005"/>
          </a:xfrm>
        </p:grpSpPr>
        <p:sp>
          <p:nvSpPr>
            <p:cNvPr id="12135" name="Google Shape;12135;p10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0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0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102"/>
          <p:cNvGrpSpPr/>
          <p:nvPr/>
        </p:nvGrpSpPr>
        <p:grpSpPr>
          <a:xfrm>
            <a:off x="6033331" y="3427430"/>
            <a:ext cx="357387" cy="357005"/>
            <a:chOff x="6058441" y="3351230"/>
            <a:chExt cx="357387" cy="357005"/>
          </a:xfrm>
        </p:grpSpPr>
        <p:sp>
          <p:nvSpPr>
            <p:cNvPr id="12139" name="Google Shape;12139;p10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102"/>
          <p:cNvGrpSpPr/>
          <p:nvPr/>
        </p:nvGrpSpPr>
        <p:grpSpPr>
          <a:xfrm>
            <a:off x="7932373" y="3427048"/>
            <a:ext cx="357387" cy="357387"/>
            <a:chOff x="7957483" y="3350848"/>
            <a:chExt cx="357387" cy="357387"/>
          </a:xfrm>
        </p:grpSpPr>
        <p:sp>
          <p:nvSpPr>
            <p:cNvPr id="12142" name="Google Shape;12142;p10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10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102"/>
          <p:cNvGrpSpPr/>
          <p:nvPr/>
        </p:nvGrpSpPr>
        <p:grpSpPr>
          <a:xfrm>
            <a:off x="6982661" y="3427430"/>
            <a:ext cx="357387" cy="357005"/>
            <a:chOff x="7007771" y="3351230"/>
            <a:chExt cx="357387" cy="357005"/>
          </a:xfrm>
        </p:grpSpPr>
        <p:sp>
          <p:nvSpPr>
            <p:cNvPr id="12146" name="Google Shape;12146;p10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0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0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102"/>
          <p:cNvGrpSpPr/>
          <p:nvPr/>
        </p:nvGrpSpPr>
        <p:grpSpPr>
          <a:xfrm>
            <a:off x="5083620" y="3427430"/>
            <a:ext cx="357005" cy="357005"/>
            <a:chOff x="5108729" y="3351230"/>
            <a:chExt cx="357005" cy="357005"/>
          </a:xfrm>
        </p:grpSpPr>
        <p:sp>
          <p:nvSpPr>
            <p:cNvPr id="12152" name="Google Shape;12152;p10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0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102"/>
          <p:cNvGrpSpPr/>
          <p:nvPr/>
        </p:nvGrpSpPr>
        <p:grpSpPr>
          <a:xfrm>
            <a:off x="5558459" y="3427430"/>
            <a:ext cx="357419" cy="357005"/>
            <a:chOff x="5583569" y="3351230"/>
            <a:chExt cx="357419" cy="357005"/>
          </a:xfrm>
        </p:grpSpPr>
        <p:sp>
          <p:nvSpPr>
            <p:cNvPr id="12155" name="Google Shape;12155;p10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102"/>
          <p:cNvGrpSpPr/>
          <p:nvPr/>
        </p:nvGrpSpPr>
        <p:grpSpPr>
          <a:xfrm>
            <a:off x="7457119" y="3427430"/>
            <a:ext cx="357419" cy="357005"/>
            <a:chOff x="7482229" y="3351230"/>
            <a:chExt cx="357419" cy="357005"/>
          </a:xfrm>
        </p:grpSpPr>
        <p:sp>
          <p:nvSpPr>
            <p:cNvPr id="12158" name="Google Shape;12158;p10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10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10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102"/>
          <p:cNvGrpSpPr/>
          <p:nvPr/>
        </p:nvGrpSpPr>
        <p:grpSpPr>
          <a:xfrm>
            <a:off x="3739375" y="2966882"/>
            <a:ext cx="222874" cy="345737"/>
            <a:chOff x="3764485" y="2890682"/>
            <a:chExt cx="222874" cy="345737"/>
          </a:xfrm>
        </p:grpSpPr>
        <p:sp>
          <p:nvSpPr>
            <p:cNvPr id="12164" name="Google Shape;12164;p10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0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0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102"/>
          <p:cNvGrpSpPr/>
          <p:nvPr/>
        </p:nvGrpSpPr>
        <p:grpSpPr>
          <a:xfrm>
            <a:off x="2213507" y="2984331"/>
            <a:ext cx="422596" cy="310382"/>
            <a:chOff x="2278533" y="2937377"/>
            <a:chExt cx="346788" cy="254704"/>
          </a:xfrm>
        </p:grpSpPr>
        <p:sp>
          <p:nvSpPr>
            <p:cNvPr id="12168" name="Google Shape;12168;p10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0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0" name="Google Shape;12170;p102"/>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1" name="Google Shape;12171;p102"/>
          <p:cNvGrpSpPr/>
          <p:nvPr/>
        </p:nvGrpSpPr>
        <p:grpSpPr>
          <a:xfrm>
            <a:off x="1811527" y="2967710"/>
            <a:ext cx="286152" cy="346438"/>
            <a:chOff x="1836637" y="2891510"/>
            <a:chExt cx="286152" cy="346438"/>
          </a:xfrm>
        </p:grpSpPr>
        <p:sp>
          <p:nvSpPr>
            <p:cNvPr id="12172" name="Google Shape;12172;p10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10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102"/>
          <p:cNvGrpSpPr/>
          <p:nvPr/>
        </p:nvGrpSpPr>
        <p:grpSpPr>
          <a:xfrm>
            <a:off x="5560751" y="2982129"/>
            <a:ext cx="379764" cy="337684"/>
            <a:chOff x="5585861" y="2905929"/>
            <a:chExt cx="379764" cy="337684"/>
          </a:xfrm>
        </p:grpSpPr>
        <p:sp>
          <p:nvSpPr>
            <p:cNvPr id="12176" name="Google Shape;12176;p10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10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0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102"/>
          <p:cNvGrpSpPr/>
          <p:nvPr/>
        </p:nvGrpSpPr>
        <p:grpSpPr>
          <a:xfrm>
            <a:off x="1302566" y="2986680"/>
            <a:ext cx="347934" cy="310024"/>
            <a:chOff x="1327676" y="2910480"/>
            <a:chExt cx="347934" cy="310024"/>
          </a:xfrm>
        </p:grpSpPr>
        <p:sp>
          <p:nvSpPr>
            <p:cNvPr id="12181" name="Google Shape;12181;p10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0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0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0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6" name="Google Shape;12186;p102"/>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7" name="Google Shape;12187;p102"/>
          <p:cNvGrpSpPr/>
          <p:nvPr/>
        </p:nvGrpSpPr>
        <p:grpSpPr>
          <a:xfrm>
            <a:off x="2728291" y="2945764"/>
            <a:ext cx="382828" cy="358601"/>
            <a:chOff x="2753373" y="2902523"/>
            <a:chExt cx="347552" cy="325557"/>
          </a:xfrm>
        </p:grpSpPr>
        <p:sp>
          <p:nvSpPr>
            <p:cNvPr id="12188" name="Google Shape;12188;p10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10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10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0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102"/>
          <p:cNvGrpSpPr/>
          <p:nvPr/>
        </p:nvGrpSpPr>
        <p:grpSpPr>
          <a:xfrm>
            <a:off x="823906" y="2979455"/>
            <a:ext cx="356655" cy="335425"/>
            <a:chOff x="849016" y="2903255"/>
            <a:chExt cx="356655" cy="335425"/>
          </a:xfrm>
        </p:grpSpPr>
        <p:sp>
          <p:nvSpPr>
            <p:cNvPr id="12195" name="Google Shape;12195;p10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0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0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0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0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0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0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0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102"/>
          <p:cNvGrpSpPr/>
          <p:nvPr/>
        </p:nvGrpSpPr>
        <p:grpSpPr>
          <a:xfrm>
            <a:off x="4185823" y="3002977"/>
            <a:ext cx="280072" cy="275520"/>
            <a:chOff x="4210933" y="2926777"/>
            <a:chExt cx="280072" cy="275520"/>
          </a:xfrm>
        </p:grpSpPr>
        <p:sp>
          <p:nvSpPr>
            <p:cNvPr id="12207" name="Google Shape;12207;p10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0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0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0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10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10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102"/>
          <p:cNvGrpSpPr/>
          <p:nvPr/>
        </p:nvGrpSpPr>
        <p:grpSpPr>
          <a:xfrm>
            <a:off x="4642106" y="2991582"/>
            <a:ext cx="320273" cy="318395"/>
            <a:chOff x="4667216" y="2915382"/>
            <a:chExt cx="320273" cy="318395"/>
          </a:xfrm>
        </p:grpSpPr>
        <p:sp>
          <p:nvSpPr>
            <p:cNvPr id="12221" name="Google Shape;12221;p10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10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10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0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102"/>
          <p:cNvGrpSpPr/>
          <p:nvPr/>
        </p:nvGrpSpPr>
        <p:grpSpPr>
          <a:xfrm>
            <a:off x="5145370" y="3010839"/>
            <a:ext cx="261929" cy="280550"/>
            <a:chOff x="5170480" y="2934639"/>
            <a:chExt cx="261929" cy="280550"/>
          </a:xfrm>
        </p:grpSpPr>
        <p:sp>
          <p:nvSpPr>
            <p:cNvPr id="12226" name="Google Shape;12226;p10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0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0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0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102"/>
          <p:cNvGrpSpPr/>
          <p:nvPr/>
        </p:nvGrpSpPr>
        <p:grpSpPr>
          <a:xfrm>
            <a:off x="6044313" y="2968091"/>
            <a:ext cx="362321" cy="364231"/>
            <a:chOff x="6069423" y="2891892"/>
            <a:chExt cx="362321" cy="364231"/>
          </a:xfrm>
        </p:grpSpPr>
        <p:sp>
          <p:nvSpPr>
            <p:cNvPr id="12234" name="Google Shape;12234;p10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0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0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10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0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102"/>
          <p:cNvGrpSpPr/>
          <p:nvPr/>
        </p:nvGrpSpPr>
        <p:grpSpPr>
          <a:xfrm>
            <a:off x="6546845" y="2995370"/>
            <a:ext cx="308878" cy="311170"/>
            <a:chOff x="6571955" y="2919170"/>
            <a:chExt cx="308878" cy="311170"/>
          </a:xfrm>
        </p:grpSpPr>
        <p:sp>
          <p:nvSpPr>
            <p:cNvPr id="12241" name="Google Shape;12241;p10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0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0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0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0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102"/>
          <p:cNvGrpSpPr/>
          <p:nvPr/>
        </p:nvGrpSpPr>
        <p:grpSpPr>
          <a:xfrm>
            <a:off x="7474944" y="3010935"/>
            <a:ext cx="350576" cy="280454"/>
            <a:chOff x="7500054" y="2934735"/>
            <a:chExt cx="350576" cy="280454"/>
          </a:xfrm>
        </p:grpSpPr>
        <p:sp>
          <p:nvSpPr>
            <p:cNvPr id="12252" name="Google Shape;12252;p10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0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0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0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02"/>
          <p:cNvGrpSpPr/>
          <p:nvPr/>
        </p:nvGrpSpPr>
        <p:grpSpPr>
          <a:xfrm>
            <a:off x="6987570" y="2950862"/>
            <a:ext cx="332012" cy="355454"/>
            <a:chOff x="7055134" y="2919170"/>
            <a:chExt cx="290321" cy="310820"/>
          </a:xfrm>
        </p:grpSpPr>
        <p:sp>
          <p:nvSpPr>
            <p:cNvPr id="12261" name="Google Shape;12261;p10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0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0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0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10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10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102"/>
          <p:cNvGrpSpPr/>
          <p:nvPr/>
        </p:nvGrpSpPr>
        <p:grpSpPr>
          <a:xfrm>
            <a:off x="7960033" y="2976813"/>
            <a:ext cx="330109" cy="347552"/>
            <a:chOff x="7985143" y="2900613"/>
            <a:chExt cx="330109" cy="347552"/>
          </a:xfrm>
        </p:grpSpPr>
        <p:sp>
          <p:nvSpPr>
            <p:cNvPr id="12276" name="Google Shape;12276;p10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0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0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10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10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02"/>
          <p:cNvGrpSpPr/>
          <p:nvPr/>
        </p:nvGrpSpPr>
        <p:grpSpPr>
          <a:xfrm>
            <a:off x="7965731" y="2511426"/>
            <a:ext cx="354363" cy="353631"/>
            <a:chOff x="7990840" y="2435226"/>
            <a:chExt cx="354363" cy="353631"/>
          </a:xfrm>
        </p:grpSpPr>
        <p:sp>
          <p:nvSpPr>
            <p:cNvPr id="12285" name="Google Shape;12285;p10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0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0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102"/>
          <p:cNvGrpSpPr/>
          <p:nvPr/>
        </p:nvGrpSpPr>
        <p:grpSpPr>
          <a:xfrm>
            <a:off x="1792207" y="2556530"/>
            <a:ext cx="350958" cy="263043"/>
            <a:chOff x="1817317" y="2480330"/>
            <a:chExt cx="350958" cy="263043"/>
          </a:xfrm>
        </p:grpSpPr>
        <p:sp>
          <p:nvSpPr>
            <p:cNvPr id="12289" name="Google Shape;12289;p10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0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10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0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102"/>
          <p:cNvGrpSpPr/>
          <p:nvPr/>
        </p:nvGrpSpPr>
        <p:grpSpPr>
          <a:xfrm>
            <a:off x="1316617" y="2559549"/>
            <a:ext cx="419913" cy="308109"/>
            <a:chOff x="1341727" y="2483349"/>
            <a:chExt cx="419913" cy="308109"/>
          </a:xfrm>
        </p:grpSpPr>
        <p:sp>
          <p:nvSpPr>
            <p:cNvPr id="12295" name="Google Shape;12295;p10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10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8" name="Google Shape;12298;p102"/>
          <p:cNvGrpSpPr/>
          <p:nvPr/>
        </p:nvGrpSpPr>
        <p:grpSpPr>
          <a:xfrm>
            <a:off x="829222" y="2523936"/>
            <a:ext cx="376358" cy="330109"/>
            <a:chOff x="854332" y="2447736"/>
            <a:chExt cx="376358" cy="330109"/>
          </a:xfrm>
        </p:grpSpPr>
        <p:sp>
          <p:nvSpPr>
            <p:cNvPr id="12299" name="Google Shape;12299;p10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0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0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102"/>
          <p:cNvGrpSpPr/>
          <p:nvPr/>
        </p:nvGrpSpPr>
        <p:grpSpPr>
          <a:xfrm>
            <a:off x="4181653" y="2527151"/>
            <a:ext cx="322151" cy="322374"/>
            <a:chOff x="4206763" y="2450951"/>
            <a:chExt cx="322151" cy="322374"/>
          </a:xfrm>
        </p:grpSpPr>
        <p:sp>
          <p:nvSpPr>
            <p:cNvPr id="12308" name="Google Shape;12308;p10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102"/>
          <p:cNvGrpSpPr/>
          <p:nvPr/>
        </p:nvGrpSpPr>
        <p:grpSpPr>
          <a:xfrm>
            <a:off x="7491236" y="2526259"/>
            <a:ext cx="327976" cy="324316"/>
            <a:chOff x="7528096" y="2450059"/>
            <a:chExt cx="327976" cy="324316"/>
          </a:xfrm>
        </p:grpSpPr>
        <p:sp>
          <p:nvSpPr>
            <p:cNvPr id="12311" name="Google Shape;12311;p10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0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0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102"/>
          <p:cNvGrpSpPr/>
          <p:nvPr/>
        </p:nvGrpSpPr>
        <p:grpSpPr>
          <a:xfrm>
            <a:off x="7052019" y="2588742"/>
            <a:ext cx="282364" cy="198619"/>
            <a:chOff x="7077129" y="2512542"/>
            <a:chExt cx="282364" cy="198619"/>
          </a:xfrm>
        </p:grpSpPr>
        <p:sp>
          <p:nvSpPr>
            <p:cNvPr id="12317" name="Google Shape;12317;p10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0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0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10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102"/>
          <p:cNvGrpSpPr/>
          <p:nvPr/>
        </p:nvGrpSpPr>
        <p:grpSpPr>
          <a:xfrm>
            <a:off x="3700351" y="2520912"/>
            <a:ext cx="334279" cy="334661"/>
            <a:chOff x="3725461" y="2444712"/>
            <a:chExt cx="334279" cy="334661"/>
          </a:xfrm>
        </p:grpSpPr>
        <p:sp>
          <p:nvSpPr>
            <p:cNvPr id="12324" name="Google Shape;12324;p10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0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0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0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102"/>
          <p:cNvGrpSpPr/>
          <p:nvPr/>
        </p:nvGrpSpPr>
        <p:grpSpPr>
          <a:xfrm>
            <a:off x="6552128" y="2533421"/>
            <a:ext cx="332019" cy="310788"/>
            <a:chOff x="6577238" y="2457221"/>
            <a:chExt cx="332019" cy="310788"/>
          </a:xfrm>
        </p:grpSpPr>
        <p:sp>
          <p:nvSpPr>
            <p:cNvPr id="12332" name="Google Shape;12332;p10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0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0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102"/>
          <p:cNvGrpSpPr/>
          <p:nvPr/>
        </p:nvGrpSpPr>
        <p:grpSpPr>
          <a:xfrm>
            <a:off x="2793451" y="2515978"/>
            <a:ext cx="247892" cy="346024"/>
            <a:chOff x="2818561" y="2439778"/>
            <a:chExt cx="247892" cy="346024"/>
          </a:xfrm>
        </p:grpSpPr>
        <p:sp>
          <p:nvSpPr>
            <p:cNvPr id="12339" name="Google Shape;12339;p10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0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0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0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0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0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0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0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0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0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0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102"/>
          <p:cNvGrpSpPr/>
          <p:nvPr/>
        </p:nvGrpSpPr>
        <p:grpSpPr>
          <a:xfrm>
            <a:off x="3182668" y="2550832"/>
            <a:ext cx="419933" cy="275170"/>
            <a:chOff x="3207778" y="2474632"/>
            <a:chExt cx="419933" cy="275170"/>
          </a:xfrm>
        </p:grpSpPr>
        <p:sp>
          <p:nvSpPr>
            <p:cNvPr id="12352" name="Google Shape;12352;p10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0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0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0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0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0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0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102"/>
          <p:cNvGrpSpPr/>
          <p:nvPr/>
        </p:nvGrpSpPr>
        <p:grpSpPr>
          <a:xfrm>
            <a:off x="6074265" y="2532275"/>
            <a:ext cx="337684" cy="314194"/>
            <a:chOff x="6099375" y="2456075"/>
            <a:chExt cx="337684" cy="314194"/>
          </a:xfrm>
        </p:grpSpPr>
        <p:sp>
          <p:nvSpPr>
            <p:cNvPr id="12367" name="Google Shape;12367;p10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102"/>
          <p:cNvGrpSpPr/>
          <p:nvPr/>
        </p:nvGrpSpPr>
        <p:grpSpPr>
          <a:xfrm>
            <a:off x="2287513" y="2544784"/>
            <a:ext cx="312698" cy="286534"/>
            <a:chOff x="2312623" y="2468584"/>
            <a:chExt cx="312698" cy="286534"/>
          </a:xfrm>
        </p:grpSpPr>
        <p:sp>
          <p:nvSpPr>
            <p:cNvPr id="12370" name="Google Shape;12370;p10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0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102"/>
          <p:cNvGrpSpPr/>
          <p:nvPr/>
        </p:nvGrpSpPr>
        <p:grpSpPr>
          <a:xfrm>
            <a:off x="5593695" y="2517124"/>
            <a:ext cx="345292" cy="342618"/>
            <a:chOff x="5618805" y="2440924"/>
            <a:chExt cx="345292" cy="342618"/>
          </a:xfrm>
        </p:grpSpPr>
        <p:sp>
          <p:nvSpPr>
            <p:cNvPr id="12374" name="Google Shape;12374;p10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0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0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0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102"/>
          <p:cNvGrpSpPr/>
          <p:nvPr/>
        </p:nvGrpSpPr>
        <p:grpSpPr>
          <a:xfrm>
            <a:off x="4628069" y="2522790"/>
            <a:ext cx="377886" cy="331255"/>
            <a:chOff x="4653179" y="2446590"/>
            <a:chExt cx="377886" cy="331255"/>
          </a:xfrm>
        </p:grpSpPr>
        <p:sp>
          <p:nvSpPr>
            <p:cNvPr id="12380" name="Google Shape;12380;p10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0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0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102"/>
          <p:cNvGrpSpPr/>
          <p:nvPr/>
        </p:nvGrpSpPr>
        <p:grpSpPr>
          <a:xfrm>
            <a:off x="5159407" y="2535681"/>
            <a:ext cx="252062" cy="305122"/>
            <a:chOff x="5184517" y="2459481"/>
            <a:chExt cx="252062" cy="305122"/>
          </a:xfrm>
        </p:grpSpPr>
        <p:sp>
          <p:nvSpPr>
            <p:cNvPr id="12385" name="Google Shape;12385;p10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0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0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0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1" name="Google Shape;12391;p102"/>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2" name="Google Shape;12392;p102"/>
          <p:cNvGrpSpPr/>
          <p:nvPr/>
        </p:nvGrpSpPr>
        <p:grpSpPr>
          <a:xfrm>
            <a:off x="6130349" y="2045308"/>
            <a:ext cx="249770" cy="363849"/>
            <a:chOff x="6155459" y="1969108"/>
            <a:chExt cx="249770" cy="363849"/>
          </a:xfrm>
        </p:grpSpPr>
        <p:sp>
          <p:nvSpPr>
            <p:cNvPr id="12393" name="Google Shape;12393;p10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0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0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0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102"/>
          <p:cNvGrpSpPr/>
          <p:nvPr/>
        </p:nvGrpSpPr>
        <p:grpSpPr>
          <a:xfrm>
            <a:off x="2254919" y="2046804"/>
            <a:ext cx="353631" cy="354395"/>
            <a:chOff x="2280029" y="1970604"/>
            <a:chExt cx="353631" cy="354395"/>
          </a:xfrm>
        </p:grpSpPr>
        <p:sp>
          <p:nvSpPr>
            <p:cNvPr id="12403" name="Google Shape;12403;p10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0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0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102"/>
          <p:cNvGrpSpPr/>
          <p:nvPr/>
        </p:nvGrpSpPr>
        <p:grpSpPr>
          <a:xfrm>
            <a:off x="8039990" y="2076374"/>
            <a:ext cx="255086" cy="301685"/>
            <a:chOff x="8065100" y="2000174"/>
            <a:chExt cx="255086" cy="301685"/>
          </a:xfrm>
        </p:grpSpPr>
        <p:sp>
          <p:nvSpPr>
            <p:cNvPr id="12408" name="Google Shape;12408;p10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0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0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102"/>
          <p:cNvGrpSpPr/>
          <p:nvPr/>
        </p:nvGrpSpPr>
        <p:grpSpPr>
          <a:xfrm>
            <a:off x="6608595" y="2045308"/>
            <a:ext cx="249420" cy="363849"/>
            <a:chOff x="6633705" y="1969108"/>
            <a:chExt cx="249420" cy="363849"/>
          </a:xfrm>
        </p:grpSpPr>
        <p:sp>
          <p:nvSpPr>
            <p:cNvPr id="12413" name="Google Shape;12413;p10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0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0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0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0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102"/>
          <p:cNvGrpSpPr/>
          <p:nvPr/>
        </p:nvGrpSpPr>
        <p:grpSpPr>
          <a:xfrm>
            <a:off x="5185921" y="2045308"/>
            <a:ext cx="226661" cy="363467"/>
            <a:chOff x="5211031" y="1969108"/>
            <a:chExt cx="226661" cy="363467"/>
          </a:xfrm>
        </p:grpSpPr>
        <p:sp>
          <p:nvSpPr>
            <p:cNvPr id="12422" name="Google Shape;12422;p10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102"/>
          <p:cNvGrpSpPr/>
          <p:nvPr/>
        </p:nvGrpSpPr>
        <p:grpSpPr>
          <a:xfrm>
            <a:off x="3687842" y="2046804"/>
            <a:ext cx="354363" cy="354395"/>
            <a:chOff x="3712952" y="1970604"/>
            <a:chExt cx="354363" cy="354395"/>
          </a:xfrm>
        </p:grpSpPr>
        <p:sp>
          <p:nvSpPr>
            <p:cNvPr id="12425" name="Google Shape;12425;p10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0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0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0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0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0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0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102"/>
          <p:cNvGrpSpPr/>
          <p:nvPr/>
        </p:nvGrpSpPr>
        <p:grpSpPr>
          <a:xfrm>
            <a:off x="3210329" y="2046804"/>
            <a:ext cx="354363" cy="354745"/>
            <a:chOff x="3235438" y="1970604"/>
            <a:chExt cx="354363" cy="354745"/>
          </a:xfrm>
        </p:grpSpPr>
        <p:sp>
          <p:nvSpPr>
            <p:cNvPr id="12435" name="Google Shape;12435;p10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0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0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0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0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0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102"/>
          <p:cNvGrpSpPr/>
          <p:nvPr/>
        </p:nvGrpSpPr>
        <p:grpSpPr>
          <a:xfrm>
            <a:off x="1304475" y="2066125"/>
            <a:ext cx="341472" cy="335074"/>
            <a:chOff x="1329585" y="1989925"/>
            <a:chExt cx="341472" cy="335074"/>
          </a:xfrm>
        </p:grpSpPr>
        <p:sp>
          <p:nvSpPr>
            <p:cNvPr id="12449" name="Google Shape;12449;p10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0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0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102"/>
          <p:cNvGrpSpPr/>
          <p:nvPr/>
        </p:nvGrpSpPr>
        <p:grpSpPr>
          <a:xfrm>
            <a:off x="5566761" y="2066106"/>
            <a:ext cx="416649" cy="325597"/>
            <a:chOff x="5626763" y="2013829"/>
            <a:chExt cx="351722" cy="274788"/>
          </a:xfrm>
        </p:grpSpPr>
        <p:sp>
          <p:nvSpPr>
            <p:cNvPr id="12453" name="Google Shape;12453;p10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0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0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0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102"/>
          <p:cNvGrpSpPr/>
          <p:nvPr/>
        </p:nvGrpSpPr>
        <p:grpSpPr>
          <a:xfrm>
            <a:off x="7551495" y="2060077"/>
            <a:ext cx="276698" cy="333133"/>
            <a:chOff x="7576605" y="1983877"/>
            <a:chExt cx="276698" cy="333133"/>
          </a:xfrm>
        </p:grpSpPr>
        <p:sp>
          <p:nvSpPr>
            <p:cNvPr id="12464" name="Google Shape;12464;p10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0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102"/>
          <p:cNvGrpSpPr/>
          <p:nvPr/>
        </p:nvGrpSpPr>
        <p:grpSpPr>
          <a:xfrm>
            <a:off x="828458" y="2051738"/>
            <a:ext cx="337334" cy="353599"/>
            <a:chOff x="853568" y="1975538"/>
            <a:chExt cx="337334" cy="353599"/>
          </a:xfrm>
        </p:grpSpPr>
        <p:sp>
          <p:nvSpPr>
            <p:cNvPr id="12467" name="Google Shape;12467;p10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0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0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102"/>
          <p:cNvGrpSpPr/>
          <p:nvPr/>
        </p:nvGrpSpPr>
        <p:grpSpPr>
          <a:xfrm>
            <a:off x="2733192" y="2085828"/>
            <a:ext cx="327085" cy="277080"/>
            <a:chOff x="2770052" y="2009628"/>
            <a:chExt cx="327085" cy="277080"/>
          </a:xfrm>
        </p:grpSpPr>
        <p:sp>
          <p:nvSpPr>
            <p:cNvPr id="12472" name="Google Shape;12472;p10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10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4" name="Google Shape;12474;p102"/>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5" name="Google Shape;12475;p102"/>
          <p:cNvGrpSpPr/>
          <p:nvPr/>
        </p:nvGrpSpPr>
        <p:grpSpPr>
          <a:xfrm>
            <a:off x="4170289" y="2046804"/>
            <a:ext cx="344878" cy="343573"/>
            <a:chOff x="4195399" y="1970604"/>
            <a:chExt cx="344878" cy="343573"/>
          </a:xfrm>
        </p:grpSpPr>
        <p:sp>
          <p:nvSpPr>
            <p:cNvPr id="12476" name="Google Shape;12476;p10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0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0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102"/>
          <p:cNvGrpSpPr/>
          <p:nvPr/>
        </p:nvGrpSpPr>
        <p:grpSpPr>
          <a:xfrm>
            <a:off x="4649681" y="2053647"/>
            <a:ext cx="344528" cy="344114"/>
            <a:chOff x="4674791" y="1977447"/>
            <a:chExt cx="344528" cy="344114"/>
          </a:xfrm>
        </p:grpSpPr>
        <p:sp>
          <p:nvSpPr>
            <p:cNvPr id="12481" name="Google Shape;12481;p10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0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0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0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0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0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0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0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0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0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0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0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0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0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102"/>
          <p:cNvGrpSpPr/>
          <p:nvPr/>
        </p:nvGrpSpPr>
        <p:grpSpPr>
          <a:xfrm>
            <a:off x="6058700" y="1623497"/>
            <a:ext cx="382819" cy="310788"/>
            <a:chOff x="6083810" y="1547297"/>
            <a:chExt cx="382819" cy="310788"/>
          </a:xfrm>
        </p:grpSpPr>
        <p:sp>
          <p:nvSpPr>
            <p:cNvPr id="12508" name="Google Shape;12508;p10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0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0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0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0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0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0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102"/>
          <p:cNvGrpSpPr/>
          <p:nvPr/>
        </p:nvGrpSpPr>
        <p:grpSpPr>
          <a:xfrm>
            <a:off x="6533190" y="1614393"/>
            <a:ext cx="382788" cy="328613"/>
            <a:chOff x="6558300" y="1538193"/>
            <a:chExt cx="382788" cy="328613"/>
          </a:xfrm>
        </p:grpSpPr>
        <p:sp>
          <p:nvSpPr>
            <p:cNvPr id="12527" name="Google Shape;12527;p10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0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102"/>
          <p:cNvGrpSpPr/>
          <p:nvPr/>
        </p:nvGrpSpPr>
        <p:grpSpPr>
          <a:xfrm>
            <a:off x="5168892" y="1587497"/>
            <a:ext cx="259605" cy="346024"/>
            <a:chOff x="5194002" y="1511297"/>
            <a:chExt cx="259605" cy="346024"/>
          </a:xfrm>
        </p:grpSpPr>
        <p:sp>
          <p:nvSpPr>
            <p:cNvPr id="12530" name="Google Shape;12530;p10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0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0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102"/>
          <p:cNvGrpSpPr/>
          <p:nvPr/>
        </p:nvGrpSpPr>
        <p:grpSpPr>
          <a:xfrm>
            <a:off x="1369631" y="1588261"/>
            <a:ext cx="252444" cy="351722"/>
            <a:chOff x="1394741" y="1512061"/>
            <a:chExt cx="252444" cy="351722"/>
          </a:xfrm>
        </p:grpSpPr>
        <p:sp>
          <p:nvSpPr>
            <p:cNvPr id="12535" name="Google Shape;12535;p10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0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0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0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0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102"/>
          <p:cNvGrpSpPr/>
          <p:nvPr/>
        </p:nvGrpSpPr>
        <p:grpSpPr>
          <a:xfrm>
            <a:off x="829986" y="1580685"/>
            <a:ext cx="380910" cy="339594"/>
            <a:chOff x="855096" y="1504485"/>
            <a:chExt cx="380910" cy="339594"/>
          </a:xfrm>
        </p:grpSpPr>
        <p:sp>
          <p:nvSpPr>
            <p:cNvPr id="12553" name="Google Shape;12553;p10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0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0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102"/>
          <p:cNvGrpSpPr/>
          <p:nvPr/>
        </p:nvGrpSpPr>
        <p:grpSpPr>
          <a:xfrm>
            <a:off x="1794466" y="1587879"/>
            <a:ext cx="352103" cy="352103"/>
            <a:chOff x="1819576" y="1511679"/>
            <a:chExt cx="352103" cy="352103"/>
          </a:xfrm>
        </p:grpSpPr>
        <p:sp>
          <p:nvSpPr>
            <p:cNvPr id="12559" name="Google Shape;12559;p10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0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0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102"/>
          <p:cNvGrpSpPr/>
          <p:nvPr/>
        </p:nvGrpSpPr>
        <p:grpSpPr>
          <a:xfrm>
            <a:off x="5595987" y="1576961"/>
            <a:ext cx="371424" cy="355446"/>
            <a:chOff x="5621097" y="1500761"/>
            <a:chExt cx="371424" cy="355446"/>
          </a:xfrm>
        </p:grpSpPr>
        <p:sp>
          <p:nvSpPr>
            <p:cNvPr id="12564" name="Google Shape;12564;p10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102"/>
          <p:cNvGrpSpPr/>
          <p:nvPr/>
        </p:nvGrpSpPr>
        <p:grpSpPr>
          <a:xfrm>
            <a:off x="4645129" y="1617799"/>
            <a:ext cx="359679" cy="321833"/>
            <a:chOff x="4670239" y="1541599"/>
            <a:chExt cx="359679" cy="321833"/>
          </a:xfrm>
        </p:grpSpPr>
        <p:sp>
          <p:nvSpPr>
            <p:cNvPr id="12567" name="Google Shape;12567;p10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10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0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102"/>
          <p:cNvGrpSpPr/>
          <p:nvPr/>
        </p:nvGrpSpPr>
        <p:grpSpPr>
          <a:xfrm>
            <a:off x="4187319" y="1578585"/>
            <a:ext cx="321037" cy="353822"/>
            <a:chOff x="4212429" y="1502385"/>
            <a:chExt cx="321037" cy="353822"/>
          </a:xfrm>
        </p:grpSpPr>
        <p:sp>
          <p:nvSpPr>
            <p:cNvPr id="12573" name="Google Shape;12573;p10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0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0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102"/>
          <p:cNvGrpSpPr/>
          <p:nvPr/>
        </p:nvGrpSpPr>
        <p:grpSpPr>
          <a:xfrm>
            <a:off x="2277678" y="1582181"/>
            <a:ext cx="336188" cy="335425"/>
            <a:chOff x="2302788" y="1505981"/>
            <a:chExt cx="336188" cy="335425"/>
          </a:xfrm>
        </p:grpSpPr>
        <p:sp>
          <p:nvSpPr>
            <p:cNvPr id="12578" name="Google Shape;12578;p10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0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0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0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0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0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102"/>
          <p:cNvGrpSpPr/>
          <p:nvPr/>
        </p:nvGrpSpPr>
        <p:grpSpPr>
          <a:xfrm>
            <a:off x="2755191" y="1598096"/>
            <a:ext cx="333133" cy="321037"/>
            <a:chOff x="2780301" y="1521896"/>
            <a:chExt cx="333133" cy="321037"/>
          </a:xfrm>
        </p:grpSpPr>
        <p:sp>
          <p:nvSpPr>
            <p:cNvPr id="12596" name="Google Shape;12596;p10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0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0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0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0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0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0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0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102"/>
          <p:cNvGrpSpPr/>
          <p:nvPr/>
        </p:nvGrpSpPr>
        <p:grpSpPr>
          <a:xfrm>
            <a:off x="3291049" y="1591285"/>
            <a:ext cx="211892" cy="339594"/>
            <a:chOff x="3316159" y="1515085"/>
            <a:chExt cx="211892" cy="339594"/>
          </a:xfrm>
        </p:grpSpPr>
        <p:sp>
          <p:nvSpPr>
            <p:cNvPr id="12617" name="Google Shape;12617;p10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0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0" name="Google Shape;12620;p102"/>
            <p:cNvGrpSpPr/>
            <p:nvPr/>
          </p:nvGrpSpPr>
          <p:grpSpPr>
            <a:xfrm>
              <a:off x="3316159" y="1515085"/>
              <a:ext cx="211892" cy="339594"/>
              <a:chOff x="3316159" y="1515085"/>
              <a:chExt cx="211892" cy="339594"/>
            </a:xfrm>
          </p:grpSpPr>
          <p:sp>
            <p:nvSpPr>
              <p:cNvPr id="12621" name="Google Shape;12621;p10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0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0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7" name="Google Shape;12627;p102"/>
          <p:cNvGrpSpPr/>
          <p:nvPr/>
        </p:nvGrpSpPr>
        <p:grpSpPr>
          <a:xfrm>
            <a:off x="3691248" y="1620855"/>
            <a:ext cx="361971" cy="314958"/>
            <a:chOff x="3716358" y="1544655"/>
            <a:chExt cx="361971" cy="314958"/>
          </a:xfrm>
        </p:grpSpPr>
        <p:sp>
          <p:nvSpPr>
            <p:cNvPr id="12628" name="Google Shape;12628;p10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0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0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3" name="Google Shape;12633;p102"/>
            <p:cNvGrpSpPr/>
            <p:nvPr/>
          </p:nvGrpSpPr>
          <p:grpSpPr>
            <a:xfrm>
              <a:off x="3716358" y="1544655"/>
              <a:ext cx="361971" cy="314958"/>
              <a:chOff x="3716358" y="1544655"/>
              <a:chExt cx="361971" cy="314958"/>
            </a:xfrm>
          </p:grpSpPr>
          <p:sp>
            <p:nvSpPr>
              <p:cNvPr id="12634" name="Google Shape;12634;p10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0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0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39" name="Google Shape;12639;p102"/>
          <p:cNvGrpSpPr/>
          <p:nvPr/>
        </p:nvGrpSpPr>
        <p:grpSpPr>
          <a:xfrm>
            <a:off x="6986814" y="1633752"/>
            <a:ext cx="499533" cy="305136"/>
            <a:chOff x="7009649" y="1541981"/>
            <a:chExt cx="524940" cy="320655"/>
          </a:xfrm>
        </p:grpSpPr>
        <p:sp>
          <p:nvSpPr>
            <p:cNvPr id="12640" name="Google Shape;12640;p10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0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0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10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0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102"/>
          <p:cNvGrpSpPr/>
          <p:nvPr/>
        </p:nvGrpSpPr>
        <p:grpSpPr>
          <a:xfrm>
            <a:off x="8008924" y="1594309"/>
            <a:ext cx="282746" cy="340358"/>
            <a:chOff x="8034034" y="1518109"/>
            <a:chExt cx="282746" cy="340358"/>
          </a:xfrm>
        </p:grpSpPr>
        <p:sp>
          <p:nvSpPr>
            <p:cNvPr id="12649" name="Google Shape;12649;p10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0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0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0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102"/>
          <p:cNvGrpSpPr/>
          <p:nvPr/>
        </p:nvGrpSpPr>
        <p:grpSpPr>
          <a:xfrm>
            <a:off x="7557192" y="1576134"/>
            <a:ext cx="369133" cy="360411"/>
            <a:chOff x="7582302" y="1499934"/>
            <a:chExt cx="369133" cy="360411"/>
          </a:xfrm>
        </p:grpSpPr>
        <p:sp>
          <p:nvSpPr>
            <p:cNvPr id="12654" name="Google Shape;12654;p10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0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0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0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102"/>
          <p:cNvGrpSpPr/>
          <p:nvPr/>
        </p:nvGrpSpPr>
        <p:grpSpPr>
          <a:xfrm>
            <a:off x="6170979" y="3893352"/>
            <a:ext cx="346056" cy="345674"/>
            <a:chOff x="2238181" y="4120624"/>
            <a:chExt cx="346056" cy="345674"/>
          </a:xfrm>
        </p:grpSpPr>
        <p:grpSp>
          <p:nvGrpSpPr>
            <p:cNvPr id="12660" name="Google Shape;12660;p102"/>
            <p:cNvGrpSpPr/>
            <p:nvPr/>
          </p:nvGrpSpPr>
          <p:grpSpPr>
            <a:xfrm>
              <a:off x="2309209" y="4177423"/>
              <a:ext cx="204025" cy="232089"/>
              <a:chOff x="1512725" y="258500"/>
              <a:chExt cx="4570900" cy="5199625"/>
            </a:xfrm>
          </p:grpSpPr>
          <p:sp>
            <p:nvSpPr>
              <p:cNvPr id="12661" name="Google Shape;12661;p102"/>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02"/>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3" name="Google Shape;12663;p102"/>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4" name="Google Shape;12664;p10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68" name="Shape 12668"/>
        <p:cNvGrpSpPr/>
        <p:nvPr/>
      </p:nvGrpSpPr>
      <p:grpSpPr>
        <a:xfrm>
          <a:off x="0" y="0"/>
          <a:ext cx="0" cy="0"/>
          <a:chOff x="0" y="0"/>
          <a:chExt cx="0" cy="0"/>
        </a:xfrm>
      </p:grpSpPr>
      <p:pic>
        <p:nvPicPr>
          <p:cNvPr id="12669" name="Google Shape;12669;p10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42"/>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Proposed System</a:t>
            </a:r>
            <a:endParaRPr/>
          </a:p>
        </p:txBody>
      </p:sp>
      <p:sp>
        <p:nvSpPr>
          <p:cNvPr id="534" name="Google Shape;534;p42"/>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03</a:t>
            </a:r>
            <a:endParaRPr/>
          </a:p>
        </p:txBody>
      </p:sp>
      <p:pic>
        <p:nvPicPr>
          <p:cNvPr id="535" name="Google Shape;535;p42"/>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39" name="Shape 539"/>
        <p:cNvGrpSpPr/>
        <p:nvPr/>
      </p:nvGrpSpPr>
      <p:grpSpPr>
        <a:xfrm>
          <a:off x="0" y="0"/>
          <a:ext cx="0" cy="0"/>
          <a:chOff x="0" y="0"/>
          <a:chExt cx="0" cy="0"/>
        </a:xfrm>
      </p:grpSpPr>
      <p:sp>
        <p:nvSpPr>
          <p:cNvPr id="540" name="Google Shape;540;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sp>
        <p:nvSpPr>
          <p:cNvPr id="541" name="Google Shape;541;p43"/>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b="1" lang="en" sz="1500"/>
              <a:t>Comprehensive Facial Expression Dataset: </a:t>
            </a:r>
            <a:endParaRPr b="1" sz="1500"/>
          </a:p>
          <a:p>
            <a:pPr indent="0" lvl="0" marL="457200" rtl="0" algn="l">
              <a:spcBef>
                <a:spcPts val="0"/>
              </a:spcBef>
              <a:spcAft>
                <a:spcPts val="0"/>
              </a:spcAft>
              <a:buNone/>
            </a:pPr>
            <a:r>
              <a:rPr lang="en" sz="1500"/>
              <a:t>The system utilizes a diverse dataset of facial expressions, each labeled with specific emotional states. This dataset is collected from individuals of various demographics during different music listening sessions to ensure the system's robustness and flexibility.</a:t>
            </a:r>
            <a:endParaRPr sz="1500"/>
          </a:p>
          <a:p>
            <a:pPr indent="0" lvl="0" marL="457200" rtl="0" algn="l">
              <a:spcBef>
                <a:spcPts val="0"/>
              </a:spcBef>
              <a:spcAft>
                <a:spcPts val="0"/>
              </a:spcAft>
              <a:buNone/>
            </a:pPr>
            <a:r>
              <a:t/>
            </a:r>
            <a:endParaRPr b="1" sz="1500"/>
          </a:p>
          <a:p>
            <a:pPr indent="-323850" lvl="0" marL="457200" rtl="0" algn="l">
              <a:spcBef>
                <a:spcPts val="0"/>
              </a:spcBef>
              <a:spcAft>
                <a:spcPts val="0"/>
              </a:spcAft>
              <a:buSzPts val="1500"/>
              <a:buChar char="●"/>
            </a:pPr>
            <a:r>
              <a:rPr b="1" lang="en" sz="1500"/>
              <a:t>Convolutional Neural Networks (CNNs) for Real-Time Analysis: </a:t>
            </a:r>
            <a:endParaRPr b="1" sz="1500"/>
          </a:p>
          <a:p>
            <a:pPr indent="0" lvl="0" marL="457200" rtl="0" algn="l">
              <a:spcBef>
                <a:spcPts val="0"/>
              </a:spcBef>
              <a:spcAft>
                <a:spcPts val="0"/>
              </a:spcAft>
              <a:buNone/>
            </a:pPr>
            <a:r>
              <a:rPr lang="en" sz="1500"/>
              <a:t>CNNs are employed to analyze facial expressions in real-time. The system uses pre-processing techniques like face detection, alignment, and normalization to enhance the accuracy of emotion recognition.</a:t>
            </a:r>
            <a:endParaRPr sz="1500"/>
          </a:p>
          <a:p>
            <a:pPr indent="0" lvl="0" marL="457200" rtl="0" algn="l">
              <a:spcBef>
                <a:spcPts val="0"/>
              </a:spcBef>
              <a:spcAft>
                <a:spcPts val="0"/>
              </a:spcAft>
              <a:buNone/>
            </a:pPr>
            <a:r>
              <a:t/>
            </a:r>
            <a:endParaRPr sz="1500"/>
          </a:p>
          <a:p>
            <a:pPr indent="-323850" lvl="0" marL="457200" rtl="0" algn="l">
              <a:spcBef>
                <a:spcPts val="0"/>
              </a:spcBef>
              <a:spcAft>
                <a:spcPts val="0"/>
              </a:spcAft>
              <a:buSzPts val="1500"/>
              <a:buChar char="●"/>
            </a:pPr>
            <a:r>
              <a:rPr b="1" lang="en" sz="1500"/>
              <a:t>Emotion-Music Mapping Using Rule-Based System: </a:t>
            </a:r>
            <a:endParaRPr b="1" sz="1500"/>
          </a:p>
          <a:p>
            <a:pPr indent="0" lvl="0" marL="457200" rtl="0" algn="l">
              <a:spcBef>
                <a:spcPts val="0"/>
              </a:spcBef>
              <a:spcAft>
                <a:spcPts val="0"/>
              </a:spcAft>
              <a:buNone/>
            </a:pPr>
            <a:r>
              <a:rPr lang="en" sz="1500"/>
              <a:t>The system maps detected emotional states to musical components based on rules derived from music theory and psychological studies. This mapping links emotions with musical characteristics such as tempo and key to evoke corresponding feelings.</a:t>
            </a:r>
            <a:endParaRPr sz="1500"/>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0">
  <p:cSld>
    <p:spTree>
      <p:nvGrpSpPr>
        <p:cNvPr id="545" name="Shape 545"/>
        <p:cNvGrpSpPr/>
        <p:nvPr/>
      </p:nvGrpSpPr>
      <p:grpSpPr>
        <a:xfrm>
          <a:off x="0" y="0"/>
          <a:ext cx="0" cy="0"/>
          <a:chOff x="0" y="0"/>
          <a:chExt cx="0" cy="0"/>
        </a:xfrm>
      </p:grpSpPr>
      <p:sp>
        <p:nvSpPr>
          <p:cNvPr id="546" name="Google Shape;546;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Proposed System</a:t>
            </a:r>
            <a:endParaRPr/>
          </a:p>
        </p:txBody>
      </p:sp>
      <p:sp>
        <p:nvSpPr>
          <p:cNvPr id="547" name="Google Shape;547;p44"/>
          <p:cNvSpPr txBox="1"/>
          <p:nvPr>
            <p:ph idx="1" type="subTitle"/>
          </p:nvPr>
        </p:nvSpPr>
        <p:spPr>
          <a:xfrm>
            <a:off x="720000" y="1096750"/>
            <a:ext cx="7704000" cy="35892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b="1" lang="en" sz="1500"/>
              <a:t>Personalized Music Recommendations: </a:t>
            </a:r>
            <a:endParaRPr b="1" sz="1500"/>
          </a:p>
          <a:p>
            <a:pPr indent="0" lvl="0" marL="457200" rtl="0" algn="l">
              <a:spcBef>
                <a:spcPts val="0"/>
              </a:spcBef>
              <a:spcAft>
                <a:spcPts val="0"/>
              </a:spcAft>
              <a:buNone/>
            </a:pPr>
            <a:r>
              <a:rPr lang="en" sz="1500"/>
              <a:t>By creating detailed profiles based on users’ musical preferences and listening habits, the system personalized music recommendations. These recommendations are tailored to align with the user's current emotional state, enhancing engagement and emotional resonance.</a:t>
            </a:r>
            <a:endParaRPr sz="1500"/>
          </a:p>
        </p:txBody>
      </p:sp>
      <p:pic>
        <p:nvPicPr>
          <p:cNvPr id="548" name="Google Shape;548;p44"/>
          <p:cNvPicPr preferRelativeResize="0"/>
          <p:nvPr/>
        </p:nvPicPr>
        <p:blipFill>
          <a:blip r:embed="rId3">
            <a:alphaModFix/>
          </a:blip>
          <a:stretch>
            <a:fillRect/>
          </a:stretch>
        </p:blipFill>
        <p:spPr>
          <a:xfrm>
            <a:off x="1270550" y="2388950"/>
            <a:ext cx="3727600" cy="2525150"/>
          </a:xfrm>
          <a:prstGeom prst="rect">
            <a:avLst/>
          </a:prstGeom>
          <a:noFill/>
          <a:ln>
            <a:noFill/>
          </a:ln>
        </p:spPr>
      </p:pic>
      <p:sp>
        <p:nvSpPr>
          <p:cNvPr id="549" name="Google Shape;549;p44"/>
          <p:cNvSpPr txBox="1"/>
          <p:nvPr/>
        </p:nvSpPr>
        <p:spPr>
          <a:xfrm>
            <a:off x="5072250" y="4375300"/>
            <a:ext cx="3000000" cy="5388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1150">
                <a:solidFill>
                  <a:schemeClr val="dk1"/>
                </a:solidFill>
                <a:latin typeface="Verdana"/>
                <a:ea typeface="Verdana"/>
                <a:cs typeface="Verdana"/>
                <a:sym typeface="Verdana"/>
              </a:rPr>
              <a:t>Fig. 1.</a:t>
            </a:r>
            <a:endParaRPr b="1" sz="1150">
              <a:solidFill>
                <a:schemeClr val="dk1"/>
              </a:solidFill>
              <a:latin typeface="Verdana"/>
              <a:ea typeface="Verdana"/>
              <a:cs typeface="Verdana"/>
              <a:sym typeface="Verdana"/>
            </a:endParaRPr>
          </a:p>
          <a:p>
            <a:pPr indent="0" lvl="0" marL="0" rtl="0" algn="l">
              <a:lnSpc>
                <a:spcPct val="115000"/>
              </a:lnSpc>
              <a:spcBef>
                <a:spcPts val="0"/>
              </a:spcBef>
              <a:spcAft>
                <a:spcPts val="1700"/>
              </a:spcAft>
              <a:buNone/>
            </a:pPr>
            <a:r>
              <a:rPr lang="en" sz="1150">
                <a:solidFill>
                  <a:schemeClr val="dk1"/>
                </a:solidFill>
                <a:latin typeface="Verdana"/>
                <a:ea typeface="Verdana"/>
                <a:cs typeface="Verdana"/>
                <a:sym typeface="Verdana"/>
              </a:rPr>
              <a:t>Block diagram of fer system</a:t>
            </a:r>
            <a:endParaRPr sz="1150">
              <a:solidFill>
                <a:schemeClr val="dk1"/>
              </a:solidFill>
              <a:latin typeface="Verdana"/>
              <a:ea typeface="Verdana"/>
              <a:cs typeface="Verdana"/>
              <a:sym typeface="Verdana"/>
            </a:endParaRPr>
          </a:p>
        </p:txBody>
      </p:sp>
    </p:spTree>
  </p:cSld>
  <p:clrMapOvr>
    <a:masterClrMapping/>
  </p:clrMapOvr>
</p:sld>
</file>

<file path=ppt/theme/theme1.xml><?xml version="1.0" encoding="utf-8"?>
<a:theme xmlns:a="http://schemas.openxmlformats.org/drawingml/2006/main" xmlns:r="http://schemas.openxmlformats.org/officeDocument/2006/relationships" name="Project Review Process by Slidesgo">
  <a:themeElements>
    <a:clrScheme name="Simple Light">
      <a:dk1>
        <a:srgbClr val="191919"/>
      </a:dk1>
      <a:lt1>
        <a:srgbClr val="F0EFEF"/>
      </a:lt1>
      <a:dk2>
        <a:srgbClr val="FFFFFF"/>
      </a:dk2>
      <a:lt2>
        <a:srgbClr val="4619BB"/>
      </a:lt2>
      <a:accent1>
        <a:srgbClr val="20124D"/>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