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10234613" cy="7099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資訊科技與金融創新" id="{C50681C2-7158-447A-BE9C-D309034575ED}">
          <p14:sldIdLst>
            <p14:sldId id="256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" lastIdx="0" clrIdx="0"/>
  <p:cmAuthor id="2" name="yen lin" initials="yl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85299" autoAdjust="0"/>
  </p:normalViewPr>
  <p:slideViewPr>
    <p:cSldViewPr snapToGrid="0">
      <p:cViewPr varScale="1">
        <p:scale>
          <a:sx n="59" d="100"/>
          <a:sy n="59" d="100"/>
        </p:scale>
        <p:origin x="28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1660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D028-BB2C-4A59-8F84-734BC93101FD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71458-8291-49D0-B11F-187E02A531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4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82F9F93-F531-46CE-B7F7-BF8B8D0E45CE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4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7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C42748-69DF-4C6E-A652-E07A698A4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3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15907" indent="-27534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01395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541953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1982511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423069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863626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304184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744742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fld id="{57F4C525-8FBB-0F4A-BE75-4C225ABB3AB1}" type="slidenum">
              <a:rPr kumimoji="0" lang="en-US" altLang="zh-TW" sz="1200">
                <a:latin typeface="Calibri" charset="0"/>
              </a:rPr>
              <a:pPr/>
              <a:t>1</a:t>
            </a:fld>
            <a:endParaRPr kumimoji="0" lang="en-US" altLang="zh-TW" sz="1200">
              <a:latin typeface="Calibri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6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2926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53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8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6"/>
          <p:cNvSpPr/>
          <p:nvPr userDrawn="1"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>
            <a:lvl1pPr>
              <a:lnSpc>
                <a:spcPct val="100000"/>
              </a:lnSpc>
              <a:defRPr sz="26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3" y="6478310"/>
            <a:ext cx="11545867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045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84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48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06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2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0975465" cy="954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2057" y="1474839"/>
            <a:ext cx="10975465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7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www.iim.nycu.edu.tw/teacher/Li-Yung-Min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78745" y="2044865"/>
            <a:ext cx="9144000" cy="35579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6600" dirty="0">
                <a:latin typeface="+mj-ea"/>
                <a:cs typeface="BiauKai"/>
              </a:rPr>
              <a:t>數位金融</a:t>
            </a:r>
            <a:br>
              <a:rPr lang="en-US" altLang="zh-TW" sz="6000" dirty="0">
                <a:latin typeface="+mj-ea"/>
                <a:cs typeface="BiauKai"/>
              </a:rPr>
            </a:br>
            <a:r>
              <a:rPr lang="en-US" altLang="zh-TW" sz="2800" dirty="0">
                <a:latin typeface="+mj-ea"/>
                <a:cs typeface="BiauKai"/>
              </a:rPr>
              <a:t>Digital Finance </a:t>
            </a:r>
            <a:br>
              <a:rPr lang="en-US" altLang="zh-TW" sz="2800" dirty="0">
                <a:latin typeface="+mj-ea"/>
                <a:cs typeface="BiauKai"/>
              </a:rPr>
            </a:br>
            <a:br>
              <a:rPr lang="en-US" altLang="zh-TW" sz="2800" dirty="0">
                <a:latin typeface="+mj-ea"/>
                <a:cs typeface="BiauKai"/>
              </a:rPr>
            </a:br>
            <a:r>
              <a:rPr lang="zh-TW" altLang="en-US" sz="2800" dirty="0">
                <a:latin typeface="+mj-ea"/>
                <a:cs typeface="BiauKai"/>
              </a:rPr>
              <a:t>李永銘 博士</a:t>
            </a:r>
            <a:br>
              <a:rPr lang="en-US" altLang="zh-TW" sz="2800" dirty="0">
                <a:latin typeface="+mj-ea"/>
                <a:cs typeface="BiauKai"/>
              </a:rPr>
            </a:br>
            <a:r>
              <a:rPr lang="zh-TW" altLang="en-US" sz="2800" dirty="0">
                <a:latin typeface="+mj-ea"/>
                <a:cs typeface="BiauKai"/>
              </a:rPr>
              <a:t>國立陽明交通大學 資訊管理研究所教授</a:t>
            </a:r>
            <a:br>
              <a:rPr lang="en-US" altLang="zh-TW" sz="2800" dirty="0">
                <a:latin typeface="+mj-ea"/>
                <a:cs typeface="BiauKai"/>
              </a:rPr>
            </a:br>
            <a:r>
              <a:rPr lang="en-US" altLang="zh-TW" sz="2800" dirty="0">
                <a:latin typeface="+mj-ea"/>
              </a:rPr>
              <a:t> </a:t>
            </a:r>
            <a:endParaRPr lang="en-US" altLang="zh-TW" sz="2800" dirty="0">
              <a:latin typeface="+mj-ea"/>
              <a:cs typeface="Times New Roman" panose="02020603050405020304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6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728302" y="5717310"/>
            <a:ext cx="9095510" cy="748146"/>
          </a:xfrm>
        </p:spPr>
        <p:txBody>
          <a:bodyPr/>
          <a:lstStyle/>
          <a:p>
            <a:pPr algn="ctr"/>
            <a:r>
              <a:rPr lang="en-US" altLang="zh-TW" sz="2000" dirty="0"/>
              <a:t>《2023 </a:t>
            </a:r>
            <a:r>
              <a:rPr lang="zh-TW" altLang="en-US" sz="2000" dirty="0"/>
              <a:t>數位金融</a:t>
            </a:r>
            <a:r>
              <a:rPr lang="en-US" altLang="zh-TW" sz="2000" dirty="0"/>
              <a:t>》                                                                                        </a:t>
            </a:r>
          </a:p>
          <a:p>
            <a:pPr algn="ctr"/>
            <a:r>
              <a:rPr lang="en-US" altLang="zh-TW" sz="2000" dirty="0"/>
              <a:t> NCTU.IIM.IEBI Lab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54170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課程宗旨</a:t>
            </a:r>
            <a:r>
              <a:rPr lang="en-US" altLang="zh-TW" dirty="0"/>
              <a:t> Purpose of the Course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4260" y="1812463"/>
            <a:ext cx="11002297" cy="3941223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800" dirty="0"/>
              <a:t>資訊科技與互聯網革命性改變了生活與經濟活動，本課程將介紹互聯網所驅動的典範商業模式與金融創新。在此課程，藉由理論學習與案例討論，同學將可了解當前資訊科技趨勢，學習互聯網在商業與金融上服務創新與價值創造。</a:t>
            </a:r>
            <a:endParaRPr lang="zh-TW" altLang="en-US" sz="2800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《2023 </a:t>
            </a:r>
            <a:r>
              <a:rPr lang="zh-TW" altLang="en-US" dirty="0"/>
              <a:t>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0006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課程大綱</a:t>
            </a:r>
            <a:r>
              <a:rPr lang="en-US" altLang="zh-TW" dirty="0"/>
              <a:t> Outline of the Course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1642" y="2002559"/>
            <a:ext cx="7276459" cy="3610612"/>
          </a:xfrm>
        </p:spPr>
        <p:txBody>
          <a:bodyPr>
            <a:noAutofit/>
          </a:bodyPr>
          <a:lstStyle/>
          <a:p>
            <a:r>
              <a:rPr lang="zh-TW" altLang="zh-TW" sz="2000" dirty="0"/>
              <a:t>資訊科技</a:t>
            </a:r>
            <a:r>
              <a:rPr lang="zh-TW" altLang="en-US" sz="2000" dirty="0"/>
              <a:t>與金融創新</a:t>
            </a:r>
            <a:r>
              <a:rPr lang="en-US" altLang="zh-TW" sz="2000" dirty="0"/>
              <a:t>:</a:t>
            </a:r>
            <a:r>
              <a:rPr lang="zh-TW" altLang="zh-TW" sz="2000" dirty="0"/>
              <a:t>行動、社群、大數據、物聯網、</a:t>
            </a:r>
            <a:r>
              <a:rPr lang="zh-TW" altLang="en-US" sz="2000" dirty="0"/>
              <a:t>區塊鏈</a:t>
            </a:r>
            <a:endParaRPr lang="zh-TW" altLang="zh-TW" sz="2000" dirty="0"/>
          </a:p>
          <a:p>
            <a:r>
              <a:rPr lang="zh-TW" altLang="zh-TW" sz="2000" dirty="0"/>
              <a:t>網</a:t>
            </a:r>
            <a:r>
              <a:rPr lang="zh-TW" altLang="en-US" sz="2000" dirty="0"/>
              <a:t>路經濟與</a:t>
            </a:r>
            <a:r>
              <a:rPr lang="zh-TW" altLang="zh-TW" sz="2000" dirty="0"/>
              <a:t>商業模式</a:t>
            </a:r>
            <a:r>
              <a:rPr lang="en-US" altLang="zh-TW" sz="2000" dirty="0"/>
              <a:t>: </a:t>
            </a:r>
            <a:r>
              <a:rPr lang="zh-TW" altLang="zh-TW" sz="2000" dirty="0"/>
              <a:t>行動經濟、平台經濟、共享經濟</a:t>
            </a:r>
          </a:p>
          <a:p>
            <a:r>
              <a:rPr lang="zh-TW" altLang="en-US" sz="2000" dirty="0"/>
              <a:t>第一章 數位金融創新</a:t>
            </a:r>
          </a:p>
          <a:p>
            <a:r>
              <a:rPr lang="zh-TW" altLang="en-US" sz="2000" dirty="0"/>
              <a:t>第二章 第三方信任與支付機制</a:t>
            </a:r>
          </a:p>
          <a:p>
            <a:r>
              <a:rPr lang="zh-TW" altLang="en-US" sz="2000" dirty="0"/>
              <a:t>第三章 區塊鏈信任與智慧合約</a:t>
            </a:r>
          </a:p>
          <a:p>
            <a:r>
              <a:rPr lang="zh-TW" altLang="en-US" sz="2000" dirty="0"/>
              <a:t>第四章 智慧信評</a:t>
            </a:r>
          </a:p>
          <a:p>
            <a:r>
              <a:rPr lang="zh-TW" altLang="en-US" sz="2000" dirty="0"/>
              <a:t>第五章 智慧理財</a:t>
            </a:r>
          </a:p>
          <a:p>
            <a:r>
              <a:rPr lang="zh-TW" altLang="en-US" sz="2000" dirty="0"/>
              <a:t>第六章 群眾募資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《2023 </a:t>
            </a:r>
            <a:r>
              <a:rPr lang="zh-TW" altLang="en-US" dirty="0"/>
              <a:t>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4E8C21EC-EA7E-46CE-5DE3-6C8D687716C6}"/>
              </a:ext>
            </a:extLst>
          </p:cNvPr>
          <p:cNvSpPr txBox="1">
            <a:spLocks/>
          </p:cNvSpPr>
          <p:nvPr/>
        </p:nvSpPr>
        <p:spPr>
          <a:xfrm>
            <a:off x="5159044" y="3340317"/>
            <a:ext cx="5719801" cy="2256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/>
              <a:t>第七章 </a:t>
            </a:r>
            <a:r>
              <a:rPr lang="en-US" altLang="zh-TW" sz="2000" dirty="0"/>
              <a:t>P2P </a:t>
            </a:r>
            <a:r>
              <a:rPr lang="zh-TW" altLang="en-US" sz="2000" dirty="0"/>
              <a:t>借貸</a:t>
            </a:r>
          </a:p>
          <a:p>
            <a:r>
              <a:rPr lang="zh-TW" altLang="en-US" sz="2000" dirty="0"/>
              <a:t>第八章 保險科技</a:t>
            </a:r>
          </a:p>
          <a:p>
            <a:r>
              <a:rPr lang="zh-TW" altLang="en-US" sz="2000" dirty="0"/>
              <a:t>第九章 虛擬貨幣</a:t>
            </a:r>
          </a:p>
          <a:p>
            <a:r>
              <a:rPr lang="zh-TW" altLang="en-US" sz="2000" dirty="0"/>
              <a:t>第十章 數位銀行</a:t>
            </a:r>
          </a:p>
          <a:p>
            <a:r>
              <a:rPr lang="zh-TW" altLang="en-US" sz="2000" dirty="0"/>
              <a:t>第十一章 電商金融</a:t>
            </a:r>
            <a:endParaRPr lang="zh-TW" altLang="zh-TW" sz="2200" dirty="0"/>
          </a:p>
        </p:txBody>
      </p:sp>
    </p:spTree>
    <p:extLst>
      <p:ext uri="{BB962C8B-B14F-4D97-AF65-F5344CB8AC3E}">
        <p14:creationId xmlns:p14="http://schemas.microsoft.com/office/powerpoint/2010/main" val="3387537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老師簡介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2023 </a:t>
            </a:r>
            <a:r>
              <a:rPr lang="zh-TW" altLang="en-US" dirty="0"/>
              <a:t>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02A3D36-1764-EFC8-A88F-25CC5A40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353" y="1698465"/>
            <a:ext cx="5266667" cy="211428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358BA3D-B544-73A6-D3CF-4FD649DB6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020" y="1240870"/>
            <a:ext cx="5213483" cy="5143763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97C737B1-99BD-C00C-67BD-46AF5D7BA7F0}"/>
              </a:ext>
            </a:extLst>
          </p:cNvPr>
          <p:cNvSpPr txBox="1"/>
          <p:nvPr/>
        </p:nvSpPr>
        <p:spPr>
          <a:xfrm>
            <a:off x="1020634" y="3683030"/>
            <a:ext cx="45842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>
                <a:solidFill>
                  <a:schemeClr val="bg1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https://www.iim.nycu.edu.tw/teacher/Li-Yung-Ming</a:t>
            </a:r>
            <a:endParaRPr lang="zh-TW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537A0B00-B33E-F984-8B7E-3EC6FD0610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9803" y="598705"/>
            <a:ext cx="753767" cy="72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63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課程活動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內容講解</a:t>
            </a:r>
            <a:endParaRPr lang="en-US" altLang="zh-TW" sz="4400" dirty="0"/>
          </a:p>
          <a:p>
            <a:r>
              <a:rPr lang="zh-TW" altLang="en-US" sz="4400" dirty="0"/>
              <a:t>案例分享</a:t>
            </a:r>
            <a:endParaRPr lang="en-US" altLang="zh-TW" sz="4400" dirty="0"/>
          </a:p>
          <a:p>
            <a:r>
              <a:rPr lang="zh-TW" altLang="en-US" sz="4400" dirty="0"/>
              <a:t>學習測驗</a:t>
            </a:r>
            <a:endParaRPr lang="en-US" altLang="zh-TW" sz="4400" dirty="0"/>
          </a:p>
          <a:p>
            <a:r>
              <a:rPr lang="zh-TW" altLang="en-US" sz="4400" dirty="0"/>
              <a:t>專題報告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2023 </a:t>
            </a:r>
            <a:r>
              <a:rPr lang="zh-TW" altLang="en-US" dirty="0"/>
              <a:t>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815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評分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6125" y="1699922"/>
            <a:ext cx="11002297" cy="4039696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課堂參與</a:t>
            </a:r>
            <a:r>
              <a:rPr lang="en-US" altLang="zh-TW" sz="3600" dirty="0"/>
              <a:t>(10%)</a:t>
            </a:r>
          </a:p>
          <a:p>
            <a:r>
              <a:rPr lang="zh-TW" altLang="en-US" sz="3600" dirty="0"/>
              <a:t>案例分享</a:t>
            </a:r>
            <a:r>
              <a:rPr lang="en-US" altLang="zh-TW" sz="3600" dirty="0"/>
              <a:t>(30%)</a:t>
            </a:r>
          </a:p>
          <a:p>
            <a:r>
              <a:rPr lang="zh-TW" altLang="en-US" sz="3600" dirty="0"/>
              <a:t>專案報告</a:t>
            </a:r>
            <a:r>
              <a:rPr lang="en-US" altLang="zh-TW" sz="3600" dirty="0"/>
              <a:t>(30%)</a:t>
            </a:r>
          </a:p>
          <a:p>
            <a:r>
              <a:rPr lang="zh-TW" altLang="en-US" sz="3600" dirty="0"/>
              <a:t>學期測驗 </a:t>
            </a:r>
            <a:r>
              <a:rPr lang="en-US" altLang="zh-TW" sz="3600" dirty="0"/>
              <a:t>(30%)</a:t>
            </a:r>
            <a:endParaRPr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2023</a:t>
            </a:r>
            <a:r>
              <a:rPr lang="zh-TW" altLang="en-US" dirty="0"/>
              <a:t> 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2868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eminar">
      <a:majorFont>
        <a:latin typeface="Corbel"/>
        <a:ea typeface="微軟正黑體"/>
        <a:cs typeface=""/>
      </a:majorFont>
      <a:minorFont>
        <a:latin typeface="Corb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11563</TotalTime>
  <Words>309</Words>
  <Application>Microsoft Office PowerPoint</Application>
  <PresentationFormat>寬螢幕</PresentationFormat>
  <Paragraphs>44</Paragraphs>
  <Slides>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微軟正黑體</vt:lpstr>
      <vt:lpstr>Arial</vt:lpstr>
      <vt:lpstr>Calibri</vt:lpstr>
      <vt:lpstr>Corbel</vt:lpstr>
      <vt:lpstr>Office 佈景主題</vt:lpstr>
      <vt:lpstr>數位金融 Digital Finance   李永銘 博士 國立陽明交通大學 資訊管理研究所教授  </vt:lpstr>
      <vt:lpstr>課程宗旨 Purpose of the Course</vt:lpstr>
      <vt:lpstr>課程大綱 Outline of the Course</vt:lpstr>
      <vt:lpstr>老師簡介</vt:lpstr>
      <vt:lpstr>課程活動</vt:lpstr>
      <vt:lpstr>評分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 lin</dc:creator>
  <cp:lastModifiedBy>德全 林</cp:lastModifiedBy>
  <cp:revision>290</cp:revision>
  <cp:lastPrinted>2016-06-22T08:11:44Z</cp:lastPrinted>
  <dcterms:created xsi:type="dcterms:W3CDTF">2016-06-16T05:53:04Z</dcterms:created>
  <dcterms:modified xsi:type="dcterms:W3CDTF">2023-06-27T11:06:40Z</dcterms:modified>
</cp:coreProperties>
</file>