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資訊科技與金融創新" id="{C50681C2-7158-447A-BE9C-D309034575ED}">
          <p14:sldIdLst>
            <p14:sldId id="256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85299" autoAdjust="0"/>
  </p:normalViewPr>
  <p:slideViewPr>
    <p:cSldViewPr snapToGrid="0">
      <p:cViewPr varScale="1">
        <p:scale>
          <a:sx n="55" d="100"/>
          <a:sy n="55" d="100"/>
        </p:scale>
        <p:origin x="73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1660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t>2018/9/21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t>2018/9/21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15907" indent="-27534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01395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541953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1982511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423069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863626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304184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744742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fld id="{57F4C525-8FBB-0F4A-BE75-4C225ABB3AB1}" type="slidenum">
              <a:rPr kumimoji="0" lang="en-US" altLang="zh-TW" sz="1200">
                <a:latin typeface="Calibri" charset="0"/>
              </a:rPr>
              <a:pPr/>
              <a:t>1</a:t>
            </a:fld>
            <a:endParaRPr kumimoji="0" lang="en-US" altLang="zh-TW" sz="1200">
              <a:latin typeface="Calibri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6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92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3" y="6478310"/>
            <a:ext cx="11545867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《</a:t>
            </a:r>
            <a:r>
              <a:rPr lang="en-US" altLang="zh-TW" dirty="0" smtClean="0"/>
              <a:t>107-1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78745" y="2044865"/>
            <a:ext cx="9144000" cy="35579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6600" dirty="0" smtClean="0">
                <a:latin typeface="+mj-ea"/>
                <a:cs typeface="BiauKai"/>
              </a:rPr>
              <a:t>數位金融</a:t>
            </a:r>
            <a:r>
              <a:rPr lang="en-US" altLang="zh-TW" sz="6000" dirty="0">
                <a:latin typeface="+mj-ea"/>
                <a:cs typeface="BiauKai"/>
              </a:rPr>
              <a:t/>
            </a:r>
            <a:br>
              <a:rPr lang="en-US" altLang="zh-TW" sz="6000" dirty="0">
                <a:latin typeface="+mj-ea"/>
                <a:cs typeface="BiauKai"/>
              </a:rPr>
            </a:br>
            <a:r>
              <a:rPr lang="en-US" altLang="zh-TW" sz="2800" dirty="0" smtClean="0">
                <a:latin typeface="+mj-ea"/>
                <a:cs typeface="BiauKai"/>
              </a:rPr>
              <a:t>Digital Finance </a:t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en-US" altLang="zh-TW" sz="2800" dirty="0">
                <a:latin typeface="+mj-ea"/>
                <a:cs typeface="BiauKai"/>
              </a:rPr>
              <a:t/>
            </a:r>
            <a:br>
              <a:rPr lang="en-US" altLang="zh-TW" sz="2800" dirty="0">
                <a:latin typeface="+mj-ea"/>
                <a:cs typeface="BiauKai"/>
              </a:rPr>
            </a:br>
            <a:r>
              <a:rPr lang="zh-TW" altLang="en-US" sz="2800" dirty="0" smtClean="0">
                <a:latin typeface="+mj-ea"/>
                <a:cs typeface="BiauKai"/>
              </a:rPr>
              <a:t>李永銘 博士</a:t>
            </a:r>
            <a:r>
              <a:rPr lang="en-US" altLang="zh-TW" sz="2800" dirty="0" smtClean="0">
                <a:latin typeface="+mj-ea"/>
                <a:cs typeface="BiauKai"/>
              </a:rPr>
              <a:t/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zh-TW" altLang="en-US" sz="2800" dirty="0" smtClean="0">
                <a:latin typeface="+mj-ea"/>
                <a:cs typeface="BiauKai"/>
              </a:rPr>
              <a:t>國立交通大學 資訊管理與財務金融系</a:t>
            </a:r>
            <a:r>
              <a:rPr lang="zh-TW" altLang="en-US" sz="2800" dirty="0">
                <a:latin typeface="+mj-ea"/>
                <a:cs typeface="BiauKai"/>
              </a:rPr>
              <a:t>教授</a:t>
            </a:r>
            <a:r>
              <a:rPr lang="en-US" altLang="zh-TW" sz="2800" dirty="0" smtClean="0">
                <a:latin typeface="+mj-ea"/>
                <a:cs typeface="BiauKai"/>
              </a:rPr>
              <a:t/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en-US" altLang="zh-TW" sz="2800" dirty="0" smtClean="0">
                <a:latin typeface="+mj-ea"/>
              </a:rPr>
              <a:t> </a:t>
            </a:r>
            <a:endParaRPr lang="en-US" altLang="zh-TW" sz="2800" dirty="0"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6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728302" y="5717310"/>
            <a:ext cx="9095510" cy="748146"/>
          </a:xfrm>
        </p:spPr>
        <p:txBody>
          <a:bodyPr/>
          <a:lstStyle/>
          <a:p>
            <a:pPr algn="ctr"/>
            <a:r>
              <a:rPr lang="en-US" altLang="zh-TW" sz="2000" dirty="0" smtClean="0"/>
              <a:t>《2018 </a:t>
            </a:r>
            <a:r>
              <a:rPr lang="zh-TW" altLang="en-US" sz="2000" dirty="0" smtClean="0"/>
              <a:t>數位</a:t>
            </a:r>
            <a:r>
              <a:rPr lang="zh-TW" altLang="en-US" sz="2000" dirty="0"/>
              <a:t>金融</a:t>
            </a:r>
            <a:r>
              <a:rPr lang="en-US" altLang="zh-TW" sz="2000" dirty="0"/>
              <a:t>》                                                                                        </a:t>
            </a:r>
          </a:p>
          <a:p>
            <a:pPr algn="ctr"/>
            <a:r>
              <a:rPr lang="en-US" altLang="zh-TW" sz="2000" dirty="0"/>
              <a:t> NCTU.IIM.IEBI Lab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54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課程宗旨</a:t>
            </a:r>
            <a:r>
              <a:rPr lang="en-US" altLang="zh-TW" dirty="0"/>
              <a:t> Purpose of the 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4260" y="1812463"/>
            <a:ext cx="11002297" cy="394122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800" dirty="0"/>
              <a:t>資訊科技與互聯網革命性改變了生活與經濟活動，本課程將介紹互聯網所驅動的典範商業模式與金融創新。在此課程，藉由理論學習與案例討論，同學將可了解當前資訊科技趨勢，學習互聯網在商業與金融上服務創新與價值創造。</a:t>
            </a:r>
            <a:endParaRPr lang="zh-TW" altLang="en-US" sz="28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《2018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000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課程大綱</a:t>
            </a:r>
            <a:r>
              <a:rPr lang="en-US" altLang="zh-TW" dirty="0" smtClean="0"/>
              <a:t> Outline </a:t>
            </a:r>
            <a:r>
              <a:rPr lang="en-US" altLang="zh-TW" dirty="0"/>
              <a:t>of the </a:t>
            </a:r>
            <a:r>
              <a:rPr lang="en-US" altLang="zh-TW" dirty="0" smtClean="0"/>
              <a:t>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263819"/>
            <a:ext cx="11002297" cy="4702124"/>
          </a:xfrm>
        </p:spPr>
        <p:txBody>
          <a:bodyPr>
            <a:noAutofit/>
          </a:bodyPr>
          <a:lstStyle/>
          <a:p>
            <a:r>
              <a:rPr lang="zh-TW" altLang="zh-TW" sz="2000" dirty="0" smtClean="0"/>
              <a:t>資訊科技</a:t>
            </a:r>
            <a:r>
              <a:rPr lang="zh-TW" altLang="en-US" sz="2000" dirty="0" smtClean="0"/>
              <a:t>與金融創新</a:t>
            </a:r>
            <a:r>
              <a:rPr lang="en-US" altLang="zh-TW" sz="2000" dirty="0" smtClean="0"/>
              <a:t>:</a:t>
            </a:r>
            <a:r>
              <a:rPr lang="zh-TW" altLang="zh-TW" sz="2000" dirty="0"/>
              <a:t>行動、社群</a:t>
            </a:r>
            <a:r>
              <a:rPr lang="zh-TW" altLang="zh-TW" sz="2000" dirty="0" smtClean="0"/>
              <a:t>、大</a:t>
            </a:r>
            <a:r>
              <a:rPr lang="zh-TW" altLang="zh-TW" sz="2000" dirty="0"/>
              <a:t>數據、物聯網</a:t>
            </a:r>
            <a:r>
              <a:rPr lang="zh-TW" altLang="zh-TW" sz="2000" dirty="0" smtClean="0"/>
              <a:t>、</a:t>
            </a:r>
            <a:r>
              <a:rPr lang="zh-TW" altLang="en-US" sz="2000" dirty="0" smtClean="0"/>
              <a:t>區塊</a:t>
            </a:r>
            <a:r>
              <a:rPr lang="zh-TW" altLang="en-US" sz="2000" dirty="0"/>
              <a:t>鏈</a:t>
            </a:r>
            <a:endParaRPr lang="zh-TW" altLang="zh-TW" sz="2000" dirty="0"/>
          </a:p>
          <a:p>
            <a:r>
              <a:rPr lang="zh-TW" altLang="zh-TW" sz="2000" dirty="0" smtClean="0"/>
              <a:t>網</a:t>
            </a:r>
            <a:r>
              <a:rPr lang="zh-TW" altLang="en-US" sz="2000" dirty="0" smtClean="0"/>
              <a:t>路經濟與</a:t>
            </a:r>
            <a:r>
              <a:rPr lang="zh-TW" altLang="zh-TW" sz="2000" dirty="0" smtClean="0"/>
              <a:t>商業</a:t>
            </a:r>
            <a:r>
              <a:rPr lang="zh-TW" altLang="zh-TW" sz="2000" dirty="0"/>
              <a:t>模式</a:t>
            </a:r>
            <a:r>
              <a:rPr lang="en-US" altLang="zh-TW" sz="2000" dirty="0"/>
              <a:t>: </a:t>
            </a:r>
            <a:r>
              <a:rPr lang="zh-TW" altLang="zh-TW" sz="2000" dirty="0" smtClean="0"/>
              <a:t>行動經濟</a:t>
            </a:r>
            <a:r>
              <a:rPr lang="zh-TW" altLang="zh-TW" sz="2000" dirty="0"/>
              <a:t>、平台經濟、共享經濟</a:t>
            </a:r>
          </a:p>
          <a:p>
            <a:r>
              <a:rPr lang="zh-TW" altLang="zh-TW" sz="2000" dirty="0"/>
              <a:t>互聯網金融</a:t>
            </a:r>
            <a:r>
              <a:rPr lang="zh-TW" altLang="zh-TW" sz="2000" dirty="0" smtClean="0"/>
              <a:t>模</a:t>
            </a:r>
            <a:r>
              <a:rPr lang="zh-TW" altLang="en-US" sz="2000" dirty="0" smtClean="0"/>
              <a:t>式</a:t>
            </a:r>
            <a:endParaRPr lang="zh-TW" altLang="zh-TW" sz="2000" dirty="0"/>
          </a:p>
          <a:p>
            <a:r>
              <a:rPr lang="zh-TW" altLang="zh-TW" sz="2000" dirty="0"/>
              <a:t>第三方支付</a:t>
            </a:r>
          </a:p>
          <a:p>
            <a:r>
              <a:rPr lang="en-US" altLang="zh-TW" sz="2000" dirty="0"/>
              <a:t>P2P </a:t>
            </a:r>
            <a:r>
              <a:rPr lang="zh-TW" altLang="zh-TW" sz="2000" dirty="0"/>
              <a:t>借貸</a:t>
            </a:r>
          </a:p>
          <a:p>
            <a:r>
              <a:rPr lang="zh-TW" altLang="zh-TW" sz="2000" dirty="0"/>
              <a:t>群眾募</a:t>
            </a:r>
            <a:r>
              <a:rPr lang="zh-TW" altLang="zh-TW" sz="2000" dirty="0" smtClean="0"/>
              <a:t>資</a:t>
            </a:r>
            <a:endParaRPr lang="en-US" altLang="zh-TW" sz="2000" dirty="0" smtClean="0"/>
          </a:p>
          <a:p>
            <a:r>
              <a:rPr lang="zh-TW" altLang="zh-TW" sz="2000" dirty="0"/>
              <a:t>數位</a:t>
            </a:r>
            <a:r>
              <a:rPr lang="zh-TW" altLang="zh-TW" sz="2000" dirty="0" smtClean="0"/>
              <a:t>貨幣</a:t>
            </a:r>
            <a:endParaRPr lang="en-US" altLang="zh-TW" sz="2000" dirty="0" smtClean="0"/>
          </a:p>
          <a:p>
            <a:r>
              <a:rPr lang="zh-TW" altLang="zh-TW" sz="2000" dirty="0"/>
              <a:t>數位銀行</a:t>
            </a:r>
            <a:endParaRPr lang="zh-TW" altLang="en-US" sz="2000" dirty="0"/>
          </a:p>
          <a:p>
            <a:r>
              <a:rPr lang="zh-TW" altLang="zh-TW" sz="2000" dirty="0"/>
              <a:t>互聯網</a:t>
            </a:r>
            <a:r>
              <a:rPr lang="zh-TW" altLang="zh-TW" sz="2000" dirty="0" smtClean="0"/>
              <a:t>保險</a:t>
            </a:r>
            <a:endParaRPr lang="en-US" altLang="zh-TW" sz="2000" dirty="0" smtClean="0"/>
          </a:p>
          <a:p>
            <a:r>
              <a:rPr lang="zh-TW" altLang="zh-TW" sz="2000" dirty="0"/>
              <a:t>互聯</a:t>
            </a:r>
            <a:r>
              <a:rPr lang="zh-TW" altLang="zh-TW" sz="2000" dirty="0" smtClean="0"/>
              <a:t>網</a:t>
            </a:r>
            <a:r>
              <a:rPr lang="zh-TW" altLang="en-US" sz="2000" dirty="0" smtClean="0"/>
              <a:t>理財</a:t>
            </a:r>
            <a:endParaRPr lang="zh-TW" altLang="zh-TW" sz="2000" dirty="0"/>
          </a:p>
          <a:p>
            <a:r>
              <a:rPr lang="zh-TW" altLang="zh-TW" sz="2000" dirty="0"/>
              <a:t>互聯網信用</a:t>
            </a:r>
            <a:r>
              <a:rPr lang="zh-TW" altLang="zh-TW" sz="2000" dirty="0" smtClean="0"/>
              <a:t>評價</a:t>
            </a:r>
            <a:endParaRPr lang="en-US" altLang="zh-TW" sz="2000" dirty="0" smtClean="0"/>
          </a:p>
          <a:p>
            <a:r>
              <a:rPr lang="zh-TW" altLang="en-US" sz="2200" dirty="0" smtClean="0"/>
              <a:t>電商金融</a:t>
            </a:r>
            <a:endParaRPr lang="zh-TW" altLang="zh-TW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《2018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753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老師簡介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40" y="1706753"/>
            <a:ext cx="6647587" cy="373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06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課程活動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內容講解</a:t>
            </a:r>
            <a:endParaRPr lang="en-US" altLang="zh-TW" sz="4400" dirty="0" smtClean="0"/>
          </a:p>
          <a:p>
            <a:r>
              <a:rPr lang="zh-TW" altLang="en-US" sz="4400" dirty="0" smtClean="0"/>
              <a:t>案例分享</a:t>
            </a:r>
            <a:endParaRPr lang="en-US" altLang="zh-TW" sz="4400" dirty="0" smtClean="0"/>
          </a:p>
          <a:p>
            <a:r>
              <a:rPr lang="zh-TW" altLang="en-US" sz="4400" dirty="0" smtClean="0"/>
              <a:t>學習測驗</a:t>
            </a:r>
            <a:endParaRPr lang="en-US" altLang="zh-TW" sz="4400" dirty="0"/>
          </a:p>
          <a:p>
            <a:r>
              <a:rPr lang="zh-TW" altLang="en-US" sz="4400" dirty="0" smtClean="0"/>
              <a:t>專題報告</a:t>
            </a:r>
            <a:endParaRPr lang="zh-TW" altLang="en-US" sz="44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15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6125" y="1699922"/>
            <a:ext cx="11002297" cy="4039696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課堂參與</a:t>
            </a:r>
            <a:r>
              <a:rPr lang="en-US" altLang="zh-TW" sz="3600" dirty="0" smtClean="0"/>
              <a:t>(10%)</a:t>
            </a:r>
          </a:p>
          <a:p>
            <a:r>
              <a:rPr lang="zh-TW" altLang="en-US" sz="3600" dirty="0" smtClean="0"/>
              <a:t>案例分享</a:t>
            </a:r>
            <a:r>
              <a:rPr lang="en-US" altLang="zh-TW" sz="3600" dirty="0" smtClean="0"/>
              <a:t>(30%)</a:t>
            </a:r>
          </a:p>
          <a:p>
            <a:r>
              <a:rPr lang="zh-TW" altLang="en-US" sz="3600" dirty="0" smtClean="0"/>
              <a:t>專案報告</a:t>
            </a:r>
            <a:r>
              <a:rPr lang="en-US" altLang="zh-TW" sz="3600" dirty="0" smtClean="0"/>
              <a:t>(30%)</a:t>
            </a:r>
          </a:p>
          <a:p>
            <a:r>
              <a:rPr lang="zh-TW" altLang="en-US" sz="3600" dirty="0" smtClean="0"/>
              <a:t>學期測驗 </a:t>
            </a:r>
            <a:r>
              <a:rPr lang="en-US" altLang="zh-TW" sz="3600" dirty="0" smtClean="0"/>
              <a:t>(30%)</a:t>
            </a:r>
            <a:endParaRPr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 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28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11551</TotalTime>
  <Words>229</Words>
  <Application>Microsoft Office PowerPoint</Application>
  <PresentationFormat>寬螢幕</PresentationFormat>
  <Paragraphs>42</Paragraphs>
  <Slides>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BiauKai</vt:lpstr>
      <vt:lpstr>微軟正黑體</vt:lpstr>
      <vt:lpstr>新細明體</vt:lpstr>
      <vt:lpstr>Arial</vt:lpstr>
      <vt:lpstr>Calibri</vt:lpstr>
      <vt:lpstr>Corbel</vt:lpstr>
      <vt:lpstr>Times New Roman</vt:lpstr>
      <vt:lpstr>Office 佈景主題</vt:lpstr>
      <vt:lpstr>數位金融 Digital Finance   李永銘 博士 國立交通大學 資訊管理與財務金融系教授  </vt:lpstr>
      <vt:lpstr>課程宗旨 Purpose of the Course</vt:lpstr>
      <vt:lpstr>課程大綱 Outline of the Course</vt:lpstr>
      <vt:lpstr>老師簡介</vt:lpstr>
      <vt:lpstr>課程活動</vt:lpstr>
      <vt:lpstr>評分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Daniel</cp:lastModifiedBy>
  <cp:revision>289</cp:revision>
  <cp:lastPrinted>2016-06-22T08:11:44Z</cp:lastPrinted>
  <dcterms:created xsi:type="dcterms:W3CDTF">2016-06-16T05:53:04Z</dcterms:created>
  <dcterms:modified xsi:type="dcterms:W3CDTF">2018-09-21T07:35:22Z</dcterms:modified>
</cp:coreProperties>
</file>